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9" r:id="rId1"/>
    <p:sldMasterId id="2147483661" r:id="rId2"/>
  </p:sldMasterIdLst>
  <p:notesMasterIdLst>
    <p:notesMasterId r:id="rId12"/>
  </p:notesMasterIdLst>
  <p:sldIdLst>
    <p:sldId id="256" r:id="rId3"/>
    <p:sldId id="1714" r:id="rId4"/>
    <p:sldId id="1716" r:id="rId5"/>
    <p:sldId id="1717" r:id="rId6"/>
    <p:sldId id="1718" r:id="rId7"/>
    <p:sldId id="1720" r:id="rId8"/>
    <p:sldId id="1719" r:id="rId9"/>
    <p:sldId id="1721" r:id="rId10"/>
    <p:sldId id="1710" r:id="rId1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1A3CBB-1F22-42A5-8970-B8DABDABBCBD}">
          <p14:sldIdLst>
            <p14:sldId id="256"/>
            <p14:sldId id="1714"/>
            <p14:sldId id="1716"/>
            <p14:sldId id="1717"/>
            <p14:sldId id="1718"/>
            <p14:sldId id="1720"/>
            <p14:sldId id="1719"/>
            <p14:sldId id="1721"/>
            <p14:sldId id="17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F"/>
    <a:srgbClr val="9CCA20"/>
    <a:srgbClr val="7A7A08"/>
    <a:srgbClr val="00FFFF"/>
    <a:srgbClr val="EE1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C2013-C498-471E-BA61-A04632023857}" v="2" dt="2024-09-04T19:28:11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8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thendra HS" userId="fbed575dba93ca78" providerId="LiveId" clId="{9A8C2013-C498-471E-BA61-A04632023857}"/>
    <pc:docChg chg="modSld">
      <pc:chgData name="Jithendra HS" userId="fbed575dba93ca78" providerId="LiveId" clId="{9A8C2013-C498-471E-BA61-A04632023857}" dt="2024-09-04T19:28:12.914" v="31" actId="20577"/>
      <pc:docMkLst>
        <pc:docMk/>
      </pc:docMkLst>
      <pc:sldChg chg="modSp mod">
        <pc:chgData name="Jithendra HS" userId="fbed575dba93ca78" providerId="LiveId" clId="{9A8C2013-C498-471E-BA61-A04632023857}" dt="2024-08-28T22:44:06.841" v="6" actId="20577"/>
        <pc:sldMkLst>
          <pc:docMk/>
          <pc:sldMk cId="0" sldId="256"/>
        </pc:sldMkLst>
        <pc:spChg chg="mod">
          <ac:chgData name="Jithendra HS" userId="fbed575dba93ca78" providerId="LiveId" clId="{9A8C2013-C498-471E-BA61-A04632023857}" dt="2024-08-28T22:44:06.841" v="6" actId="20577"/>
          <ac:spMkLst>
            <pc:docMk/>
            <pc:sldMk cId="0" sldId="256"/>
            <ac:spMk id="95" creationId="{00000000-0000-0000-0000-000000000000}"/>
          </ac:spMkLst>
        </pc:spChg>
      </pc:sldChg>
      <pc:sldChg chg="modSp mod">
        <pc:chgData name="Jithendra HS" userId="fbed575dba93ca78" providerId="LiveId" clId="{9A8C2013-C498-471E-BA61-A04632023857}" dt="2024-09-04T19:28:12.914" v="31" actId="20577"/>
        <pc:sldMkLst>
          <pc:docMk/>
          <pc:sldMk cId="3493011567" sldId="1716"/>
        </pc:sldMkLst>
        <pc:graphicFrameChg chg="mod modGraphic">
          <ac:chgData name="Jithendra HS" userId="fbed575dba93ca78" providerId="LiveId" clId="{9A8C2013-C498-471E-BA61-A04632023857}" dt="2024-09-04T19:28:12.914" v="31" actId="20577"/>
          <ac:graphicFrameMkLst>
            <pc:docMk/>
            <pc:sldMk cId="3493011567" sldId="1716"/>
            <ac:graphicFrameMk id="7" creationId="{B15C6AD9-AFF7-0839-9025-BEEC1E8035C7}"/>
          </ac:graphicFrameMkLst>
        </pc:graphicFrameChg>
      </pc:sldChg>
    </pc:docChg>
  </pc:docChgLst>
  <pc:docChgLst>
    <pc:chgData name="Jithendra HS" userId="fbed575dba93ca78" providerId="LiveId" clId="{40698406-2F86-4B0F-BFA1-90A9FDB34DAA}"/>
    <pc:docChg chg="undo custSel addSld delSld modSld modSection">
      <pc:chgData name="Jithendra HS" userId="fbed575dba93ca78" providerId="LiveId" clId="{40698406-2F86-4B0F-BFA1-90A9FDB34DAA}" dt="2024-07-24T21:34:47.231" v="7989" actId="20577"/>
      <pc:docMkLst>
        <pc:docMk/>
      </pc:docMkLst>
      <pc:sldChg chg="addSp delSp modSp mod">
        <pc:chgData name="Jithendra HS" userId="fbed575dba93ca78" providerId="LiveId" clId="{40698406-2F86-4B0F-BFA1-90A9FDB34DAA}" dt="2024-07-17T22:46:42.694" v="6413" actId="20577"/>
        <pc:sldMkLst>
          <pc:docMk/>
          <pc:sldMk cId="0" sldId="256"/>
        </pc:sldMkLst>
        <pc:spChg chg="mod">
          <ac:chgData name="Jithendra HS" userId="fbed575dba93ca78" providerId="LiveId" clId="{40698406-2F86-4B0F-BFA1-90A9FDB34DAA}" dt="2024-06-12T21:01:22.596" v="7" actId="1076"/>
          <ac:spMkLst>
            <pc:docMk/>
            <pc:sldMk cId="0" sldId="256"/>
            <ac:spMk id="94" creationId="{00000000-0000-0000-0000-000000000000}"/>
          </ac:spMkLst>
        </pc:spChg>
        <pc:spChg chg="mod">
          <ac:chgData name="Jithendra HS" userId="fbed575dba93ca78" providerId="LiveId" clId="{40698406-2F86-4B0F-BFA1-90A9FDB34DAA}" dt="2024-07-17T22:46:42.694" v="6413" actId="20577"/>
          <ac:spMkLst>
            <pc:docMk/>
            <pc:sldMk cId="0" sldId="256"/>
            <ac:spMk id="95" creationId="{00000000-0000-0000-0000-000000000000}"/>
          </ac:spMkLst>
        </pc:spChg>
        <pc:picChg chg="add del mod">
          <ac:chgData name="Jithendra HS" userId="fbed575dba93ca78" providerId="LiveId" clId="{40698406-2F86-4B0F-BFA1-90A9FDB34DAA}" dt="2024-06-26T21:01:42.400" v="2614" actId="478"/>
          <ac:picMkLst>
            <pc:docMk/>
            <pc:sldMk cId="0" sldId="256"/>
            <ac:picMk id="3" creationId="{6621E593-C955-92AB-6465-EED67175FCD5}"/>
          </ac:picMkLst>
        </pc:picChg>
        <pc:picChg chg="add del mod">
          <ac:chgData name="Jithendra HS" userId="fbed575dba93ca78" providerId="LiveId" clId="{40698406-2F86-4B0F-BFA1-90A9FDB34DAA}" dt="2024-06-26T23:18:20.105" v="4789" actId="478"/>
          <ac:picMkLst>
            <pc:docMk/>
            <pc:sldMk cId="0" sldId="256"/>
            <ac:picMk id="4" creationId="{7BB32912-BD91-0A90-689C-C34969BB7F4A}"/>
          </ac:picMkLst>
        </pc:picChg>
        <pc:picChg chg="add mod">
          <ac:chgData name="Jithendra HS" userId="fbed575dba93ca78" providerId="LiveId" clId="{40698406-2F86-4B0F-BFA1-90A9FDB34DAA}" dt="2024-06-26T23:18:52.334" v="4792" actId="1076"/>
          <ac:picMkLst>
            <pc:docMk/>
            <pc:sldMk cId="0" sldId="256"/>
            <ac:picMk id="5" creationId="{CFDE0434-A35E-58AD-388E-EDB7B830BBA1}"/>
          </ac:picMkLst>
        </pc:picChg>
      </pc:sldChg>
      <pc:sldChg chg="del">
        <pc:chgData name="Jithendra HS" userId="fbed575dba93ca78" providerId="LiveId" clId="{40698406-2F86-4B0F-BFA1-90A9FDB34DAA}" dt="2024-06-12T22:47:14.823" v="2482" actId="47"/>
        <pc:sldMkLst>
          <pc:docMk/>
          <pc:sldMk cId="2085528314" sldId="1713"/>
        </pc:sldMkLst>
      </pc:sldChg>
      <pc:sldChg chg="addSp delSp modSp mod">
        <pc:chgData name="Jithendra HS" userId="fbed575dba93ca78" providerId="LiveId" clId="{40698406-2F86-4B0F-BFA1-90A9FDB34DAA}" dt="2024-07-17T22:09:45.940" v="6255" actId="20577"/>
        <pc:sldMkLst>
          <pc:docMk/>
          <pc:sldMk cId="1519370561" sldId="1714"/>
        </pc:sldMkLst>
        <pc:spChg chg="mod">
          <ac:chgData name="Jithendra HS" userId="fbed575dba93ca78" providerId="LiveId" clId="{40698406-2F86-4B0F-BFA1-90A9FDB34DAA}" dt="2024-06-12T21:51:04.373" v="994" actId="20577"/>
          <ac:spMkLst>
            <pc:docMk/>
            <pc:sldMk cId="1519370561" sldId="1714"/>
            <ac:spMk id="2" creationId="{27EAD1D9-E565-B574-99CA-92B964CEFDB8}"/>
          </ac:spMkLst>
        </pc:spChg>
        <pc:spChg chg="del mod">
          <ac:chgData name="Jithendra HS" userId="fbed575dba93ca78" providerId="LiveId" clId="{40698406-2F86-4B0F-BFA1-90A9FDB34DAA}" dt="2024-06-12T21:52:27.076" v="996" actId="3680"/>
          <ac:spMkLst>
            <pc:docMk/>
            <pc:sldMk cId="1519370561" sldId="1714"/>
            <ac:spMk id="3" creationId="{E2C6EC27-C9B1-E352-F36D-B60273670495}"/>
          </ac:spMkLst>
        </pc:spChg>
        <pc:graphicFrameChg chg="add mod ord modGraphic">
          <ac:chgData name="Jithendra HS" userId="fbed575dba93ca78" providerId="LiveId" clId="{40698406-2F86-4B0F-BFA1-90A9FDB34DAA}" dt="2024-07-17T22:09:45.940" v="6255" actId="20577"/>
          <ac:graphicFrameMkLst>
            <pc:docMk/>
            <pc:sldMk cId="1519370561" sldId="1714"/>
            <ac:graphicFrameMk id="5" creationId="{C8120454-DD09-B34B-F0C6-5A4E1D8B27FF}"/>
          </ac:graphicFrameMkLst>
        </pc:graphicFrameChg>
      </pc:sldChg>
      <pc:sldChg chg="del">
        <pc:chgData name="Jithendra HS" userId="fbed575dba93ca78" providerId="LiveId" clId="{40698406-2F86-4B0F-BFA1-90A9FDB34DAA}" dt="2024-06-12T22:02:06.942" v="1546" actId="47"/>
        <pc:sldMkLst>
          <pc:docMk/>
          <pc:sldMk cId="119833297" sldId="1715"/>
        </pc:sldMkLst>
      </pc:sldChg>
      <pc:sldChg chg="modSp new del mod">
        <pc:chgData name="Jithendra HS" userId="fbed575dba93ca78" providerId="LiveId" clId="{40698406-2F86-4B0F-BFA1-90A9FDB34DAA}" dt="2024-07-10T21:58:35.564" v="4949" actId="47"/>
        <pc:sldMkLst>
          <pc:docMk/>
          <pc:sldMk cId="3905211338" sldId="1715"/>
        </pc:sldMkLst>
        <pc:spChg chg="mod">
          <ac:chgData name="Jithendra HS" userId="fbed575dba93ca78" providerId="LiveId" clId="{40698406-2F86-4B0F-BFA1-90A9FDB34DAA}" dt="2024-06-12T22:05:54.258" v="1667" actId="20577"/>
          <ac:spMkLst>
            <pc:docMk/>
            <pc:sldMk cId="3905211338" sldId="1715"/>
            <ac:spMk id="2" creationId="{A12961D9-D4DE-7F2B-B3B7-DBA20E9EC6BE}"/>
          </ac:spMkLst>
        </pc:spChg>
        <pc:spChg chg="mod">
          <ac:chgData name="Jithendra HS" userId="fbed575dba93ca78" providerId="LiveId" clId="{40698406-2F86-4B0F-BFA1-90A9FDB34DAA}" dt="2024-06-26T21:06:36.097" v="2923" actId="20577"/>
          <ac:spMkLst>
            <pc:docMk/>
            <pc:sldMk cId="3905211338" sldId="1715"/>
            <ac:spMk id="3" creationId="{F426878F-C559-338F-CCA7-BF3D4A4FD3EC}"/>
          </ac:spMkLst>
        </pc:spChg>
      </pc:sldChg>
      <pc:sldChg chg="del">
        <pc:chgData name="Jithendra HS" userId="fbed575dba93ca78" providerId="LiveId" clId="{40698406-2F86-4B0F-BFA1-90A9FDB34DAA}" dt="2024-06-12T22:02:12.445" v="1548" actId="47"/>
        <pc:sldMkLst>
          <pc:docMk/>
          <pc:sldMk cId="2017792691" sldId="1716"/>
        </pc:sldMkLst>
      </pc:sldChg>
      <pc:sldChg chg="addSp delSp modSp new mod">
        <pc:chgData name="Jithendra HS" userId="fbed575dba93ca78" providerId="LiveId" clId="{40698406-2F86-4B0F-BFA1-90A9FDB34DAA}" dt="2024-07-17T22:26:39.304" v="6334" actId="1076"/>
        <pc:sldMkLst>
          <pc:docMk/>
          <pc:sldMk cId="3493011567" sldId="1716"/>
        </pc:sldMkLst>
        <pc:spChg chg="mod">
          <ac:chgData name="Jithendra HS" userId="fbed575dba93ca78" providerId="LiveId" clId="{40698406-2F86-4B0F-BFA1-90A9FDB34DAA}" dt="2024-06-26T21:15:22.681" v="3313" actId="27636"/>
          <ac:spMkLst>
            <pc:docMk/>
            <pc:sldMk cId="3493011567" sldId="1716"/>
            <ac:spMk id="2" creationId="{098844FE-DA76-E690-1BF2-68D6B98F3CBC}"/>
          </ac:spMkLst>
        </pc:spChg>
        <pc:spChg chg="del mod">
          <ac:chgData name="Jithendra HS" userId="fbed575dba93ca78" providerId="LiveId" clId="{40698406-2F86-4B0F-BFA1-90A9FDB34DAA}" dt="2024-06-26T21:15:34.310" v="3316" actId="478"/>
          <ac:spMkLst>
            <pc:docMk/>
            <pc:sldMk cId="3493011567" sldId="1716"/>
            <ac:spMk id="3" creationId="{48FFBEC1-C723-84AA-DB5E-CE794DC6DC7A}"/>
          </ac:spMkLst>
        </pc:spChg>
        <pc:spChg chg="add del">
          <ac:chgData name="Jithendra HS" userId="fbed575dba93ca78" providerId="LiveId" clId="{40698406-2F86-4B0F-BFA1-90A9FDB34DAA}" dt="2024-06-26T21:15:37.113" v="3318" actId="22"/>
          <ac:spMkLst>
            <pc:docMk/>
            <pc:sldMk cId="3493011567" sldId="1716"/>
            <ac:spMk id="6" creationId="{3951D93F-908C-29C5-71D6-FB3F1D93F941}"/>
          </ac:spMkLst>
        </pc:spChg>
        <pc:graphicFrameChg chg="add mod modGraphic">
          <ac:chgData name="Jithendra HS" userId="fbed575dba93ca78" providerId="LiveId" clId="{40698406-2F86-4B0F-BFA1-90A9FDB34DAA}" dt="2024-07-17T22:26:39.304" v="6334" actId="1076"/>
          <ac:graphicFrameMkLst>
            <pc:docMk/>
            <pc:sldMk cId="3493011567" sldId="1716"/>
            <ac:graphicFrameMk id="7" creationId="{B15C6AD9-AFF7-0839-9025-BEEC1E8035C7}"/>
          </ac:graphicFrameMkLst>
        </pc:graphicFrameChg>
      </pc:sldChg>
      <pc:sldChg chg="addSp delSp modSp new mod">
        <pc:chgData name="Jithendra HS" userId="fbed575dba93ca78" providerId="LiveId" clId="{40698406-2F86-4B0F-BFA1-90A9FDB34DAA}" dt="2024-07-24T19:49:43.303" v="6499" actId="20577"/>
        <pc:sldMkLst>
          <pc:docMk/>
          <pc:sldMk cId="866381421" sldId="1717"/>
        </pc:sldMkLst>
        <pc:spChg chg="mod">
          <ac:chgData name="Jithendra HS" userId="fbed575dba93ca78" providerId="LiveId" clId="{40698406-2F86-4B0F-BFA1-90A9FDB34DAA}" dt="2024-07-10T22:04:38.215" v="4972" actId="20577"/>
          <ac:spMkLst>
            <pc:docMk/>
            <pc:sldMk cId="866381421" sldId="1717"/>
            <ac:spMk id="2" creationId="{05C642B8-0117-BF81-2709-FCDFCAEA3281}"/>
          </ac:spMkLst>
        </pc:spChg>
        <pc:spChg chg="del">
          <ac:chgData name="Jithendra HS" userId="fbed575dba93ca78" providerId="LiveId" clId="{40698406-2F86-4B0F-BFA1-90A9FDB34DAA}" dt="2024-07-10T22:04:41.424" v="4973"/>
          <ac:spMkLst>
            <pc:docMk/>
            <pc:sldMk cId="866381421" sldId="1717"/>
            <ac:spMk id="3" creationId="{8039136B-09C8-E9D1-7DC3-6ED59B1581DA}"/>
          </ac:spMkLst>
        </pc:spChg>
        <pc:spChg chg="add mod">
          <ac:chgData name="Jithendra HS" userId="fbed575dba93ca78" providerId="LiveId" clId="{40698406-2F86-4B0F-BFA1-90A9FDB34DAA}" dt="2024-07-24T19:49:43.303" v="6499" actId="20577"/>
          <ac:spMkLst>
            <pc:docMk/>
            <pc:sldMk cId="866381421" sldId="1717"/>
            <ac:spMk id="7" creationId="{B8224AA2-B716-B15C-58D0-3529F2464EA9}"/>
          </ac:spMkLst>
        </pc:spChg>
        <pc:spChg chg="add del mod">
          <ac:chgData name="Jithendra HS" userId="fbed575dba93ca78" providerId="LiveId" clId="{40698406-2F86-4B0F-BFA1-90A9FDB34DAA}" dt="2024-07-24T19:35:32.604" v="6426" actId="478"/>
          <ac:spMkLst>
            <pc:docMk/>
            <pc:sldMk cId="866381421" sldId="1717"/>
            <ac:spMk id="12" creationId="{1FF4F475-E74E-FA46-F266-A89B12C68F38}"/>
          </ac:spMkLst>
        </pc:spChg>
        <pc:spChg chg="add del">
          <ac:chgData name="Jithendra HS" userId="fbed575dba93ca78" providerId="LiveId" clId="{40698406-2F86-4B0F-BFA1-90A9FDB34DAA}" dt="2024-07-10T22:32:45.191" v="5580" actId="11529"/>
          <ac:spMkLst>
            <pc:docMk/>
            <pc:sldMk cId="866381421" sldId="1717"/>
            <ac:spMk id="14" creationId="{7EE9C756-84F5-7463-FBBD-483C8FF327E9}"/>
          </ac:spMkLst>
        </pc:spChg>
        <pc:spChg chg="add mod">
          <ac:chgData name="Jithendra HS" userId="fbed575dba93ca78" providerId="LiveId" clId="{40698406-2F86-4B0F-BFA1-90A9FDB34DAA}" dt="2024-07-24T19:48:16.272" v="6467" actId="1076"/>
          <ac:spMkLst>
            <pc:docMk/>
            <pc:sldMk cId="866381421" sldId="1717"/>
            <ac:spMk id="19" creationId="{F2C927F8-0826-BE19-7D6B-CC77A12B8580}"/>
          </ac:spMkLst>
        </pc:spChg>
        <pc:picChg chg="add del mod">
          <ac:chgData name="Jithendra HS" userId="fbed575dba93ca78" providerId="LiveId" clId="{40698406-2F86-4B0F-BFA1-90A9FDB34DAA}" dt="2024-07-24T19:34:54.143" v="6423" actId="478"/>
          <ac:picMkLst>
            <pc:docMk/>
            <pc:sldMk cId="866381421" sldId="1717"/>
            <ac:picMk id="6" creationId="{333C52FB-CA2C-D7FC-C635-51C4E79AE194}"/>
          </ac:picMkLst>
        </pc:picChg>
        <pc:picChg chg="add mod">
          <ac:chgData name="Jithendra HS" userId="fbed575dba93ca78" providerId="LiveId" clId="{40698406-2F86-4B0F-BFA1-90A9FDB34DAA}" dt="2024-07-24T19:36:13.679" v="6428" actId="1076"/>
          <ac:picMkLst>
            <pc:docMk/>
            <pc:sldMk cId="866381421" sldId="1717"/>
            <ac:picMk id="9" creationId="{14BBFFAF-7E67-420C-5BC3-131B35D3DA89}"/>
          </ac:picMkLst>
        </pc:picChg>
        <pc:picChg chg="add mod">
          <ac:chgData name="Jithendra HS" userId="fbed575dba93ca78" providerId="LiveId" clId="{40698406-2F86-4B0F-BFA1-90A9FDB34DAA}" dt="2024-07-24T19:36:03.401" v="6427" actId="1076"/>
          <ac:picMkLst>
            <pc:docMk/>
            <pc:sldMk cId="866381421" sldId="1717"/>
            <ac:picMk id="10" creationId="{63E70682-3ED0-72D9-A510-9B2F5CA14065}"/>
          </ac:picMkLst>
        </pc:picChg>
        <pc:picChg chg="add mod">
          <ac:chgData name="Jithendra HS" userId="fbed575dba93ca78" providerId="LiveId" clId="{40698406-2F86-4B0F-BFA1-90A9FDB34DAA}" dt="2024-07-24T19:46:37.951" v="6439" actId="1076"/>
          <ac:picMkLst>
            <pc:docMk/>
            <pc:sldMk cId="866381421" sldId="1717"/>
            <ac:picMk id="18" creationId="{8B776C57-67D2-A2D7-F8C3-2DB95EF870E1}"/>
          </ac:picMkLst>
        </pc:picChg>
        <pc:cxnChg chg="add del">
          <ac:chgData name="Jithendra HS" userId="fbed575dba93ca78" providerId="LiveId" clId="{40698406-2F86-4B0F-BFA1-90A9FDB34DAA}" dt="2024-07-10T22:25:27.239" v="5490" actId="11529"/>
          <ac:cxnSpMkLst>
            <pc:docMk/>
            <pc:sldMk cId="866381421" sldId="1717"/>
            <ac:cxnSpMk id="11" creationId="{2447BA44-DF31-8FEF-C898-D171AEEEF528}"/>
          </ac:cxnSpMkLst>
        </pc:cxnChg>
        <pc:cxnChg chg="add mod">
          <ac:chgData name="Jithendra HS" userId="fbed575dba93ca78" providerId="LiveId" clId="{40698406-2F86-4B0F-BFA1-90A9FDB34DAA}" dt="2024-07-24T19:37:02.303" v="6432" actId="14100"/>
          <ac:cxnSpMkLst>
            <pc:docMk/>
            <pc:sldMk cId="866381421" sldId="1717"/>
            <ac:cxnSpMk id="13" creationId="{5AC39DBA-C7CA-9EAC-C1EA-9E897CBD7278}"/>
          </ac:cxnSpMkLst>
        </pc:cxnChg>
      </pc:sldChg>
      <pc:sldChg chg="del">
        <pc:chgData name="Jithendra HS" userId="fbed575dba93ca78" providerId="LiveId" clId="{40698406-2F86-4B0F-BFA1-90A9FDB34DAA}" dt="2024-06-12T22:02:14.862" v="1549" actId="47"/>
        <pc:sldMkLst>
          <pc:docMk/>
          <pc:sldMk cId="2840810430" sldId="1717"/>
        </pc:sldMkLst>
      </pc:sldChg>
      <pc:sldChg chg="addSp delSp modSp new add del mod">
        <pc:chgData name="Jithendra HS" userId="fbed575dba93ca78" providerId="LiveId" clId="{40698406-2F86-4B0F-BFA1-90A9FDB34DAA}" dt="2024-07-10T21:58:01.161" v="4948" actId="47"/>
        <pc:sldMkLst>
          <pc:docMk/>
          <pc:sldMk cId="4268100265" sldId="1717"/>
        </pc:sldMkLst>
        <pc:spChg chg="mod">
          <ac:chgData name="Jithendra HS" userId="fbed575dba93ca78" providerId="LiveId" clId="{40698406-2F86-4B0F-BFA1-90A9FDB34DAA}" dt="2024-06-26T21:33:07.215" v="4000" actId="20577"/>
          <ac:spMkLst>
            <pc:docMk/>
            <pc:sldMk cId="4268100265" sldId="1717"/>
            <ac:spMk id="2" creationId="{4995C583-B5AE-109F-44D6-D09887D00184}"/>
          </ac:spMkLst>
        </pc:spChg>
        <pc:spChg chg="del mod">
          <ac:chgData name="Jithendra HS" userId="fbed575dba93ca78" providerId="LiveId" clId="{40698406-2F86-4B0F-BFA1-90A9FDB34DAA}" dt="2024-06-26T21:33:44.474" v="4002" actId="478"/>
          <ac:spMkLst>
            <pc:docMk/>
            <pc:sldMk cId="4268100265" sldId="1717"/>
            <ac:spMk id="3" creationId="{21716B73-5807-4795-6C11-F856BBF2FE26}"/>
          </ac:spMkLst>
        </pc:spChg>
        <pc:spChg chg="add del mod">
          <ac:chgData name="Jithendra HS" userId="fbed575dba93ca78" providerId="LiveId" clId="{40698406-2F86-4B0F-BFA1-90A9FDB34DAA}" dt="2024-06-26T21:37:08.137" v="4013"/>
          <ac:spMkLst>
            <pc:docMk/>
            <pc:sldMk cId="4268100265" sldId="1717"/>
            <ac:spMk id="7" creationId="{48387C96-1328-0605-EB42-EAF4288E5741}"/>
          </ac:spMkLst>
        </pc:spChg>
        <pc:spChg chg="add mod">
          <ac:chgData name="Jithendra HS" userId="fbed575dba93ca78" providerId="LiveId" clId="{40698406-2F86-4B0F-BFA1-90A9FDB34DAA}" dt="2024-06-26T22:48:09.597" v="4788" actId="5793"/>
          <ac:spMkLst>
            <pc:docMk/>
            <pc:sldMk cId="4268100265" sldId="1717"/>
            <ac:spMk id="14" creationId="{06528907-95F4-B1C5-E0F4-B437834C6330}"/>
          </ac:spMkLst>
        </pc:spChg>
        <pc:picChg chg="add mod">
          <ac:chgData name="Jithendra HS" userId="fbed575dba93ca78" providerId="LiveId" clId="{40698406-2F86-4B0F-BFA1-90A9FDB34DAA}" dt="2024-06-26T21:40:47.376" v="4033" actId="1076"/>
          <ac:picMkLst>
            <pc:docMk/>
            <pc:sldMk cId="4268100265" sldId="1717"/>
            <ac:picMk id="6" creationId="{24295D25-F0F1-6639-E8D4-9BF450D167BC}"/>
          </ac:picMkLst>
        </pc:picChg>
        <pc:picChg chg="add mod">
          <ac:chgData name="Jithendra HS" userId="fbed575dba93ca78" providerId="LiveId" clId="{40698406-2F86-4B0F-BFA1-90A9FDB34DAA}" dt="2024-06-26T21:37:16.854" v="4018"/>
          <ac:picMkLst>
            <pc:docMk/>
            <pc:sldMk cId="4268100265" sldId="1717"/>
            <ac:picMk id="9" creationId="{14ABAFBD-6BAD-DA43-894C-C000D5818521}"/>
          </ac:picMkLst>
        </pc:picChg>
        <pc:picChg chg="add del mod">
          <ac:chgData name="Jithendra HS" userId="fbed575dba93ca78" providerId="LiveId" clId="{40698406-2F86-4B0F-BFA1-90A9FDB34DAA}" dt="2024-06-26T21:39:30.958" v="4028" actId="478"/>
          <ac:picMkLst>
            <pc:docMk/>
            <pc:sldMk cId="4268100265" sldId="1717"/>
            <ac:picMk id="11" creationId="{563F5BA8-68BE-C7F2-3D3D-FB52079555D6}"/>
          </ac:picMkLst>
        </pc:picChg>
        <pc:picChg chg="add mod">
          <ac:chgData name="Jithendra HS" userId="fbed575dba93ca78" providerId="LiveId" clId="{40698406-2F86-4B0F-BFA1-90A9FDB34DAA}" dt="2024-06-26T21:41:04.252" v="4036" actId="1076"/>
          <ac:picMkLst>
            <pc:docMk/>
            <pc:sldMk cId="4268100265" sldId="1717"/>
            <ac:picMk id="13" creationId="{9C864825-B8FE-B6DD-EFD6-20E3419480DA}"/>
          </ac:picMkLst>
        </pc:picChg>
      </pc:sldChg>
      <pc:sldChg chg="addSp delSp modSp new del mod">
        <pc:chgData name="Jithendra HS" userId="fbed575dba93ca78" providerId="LiveId" clId="{40698406-2F86-4B0F-BFA1-90A9FDB34DAA}" dt="2024-07-10T22:19:44.182" v="5481" actId="47"/>
        <pc:sldMkLst>
          <pc:docMk/>
          <pc:sldMk cId="195154192" sldId="1718"/>
        </pc:sldMkLst>
        <pc:spChg chg="mod">
          <ac:chgData name="Jithendra HS" userId="fbed575dba93ca78" providerId="LiveId" clId="{40698406-2F86-4B0F-BFA1-90A9FDB34DAA}" dt="2024-07-10T22:06:50.742" v="4986" actId="20577"/>
          <ac:spMkLst>
            <pc:docMk/>
            <pc:sldMk cId="195154192" sldId="1718"/>
            <ac:spMk id="2" creationId="{6851D3A9-3B61-1DAB-70AD-B6464E1653BC}"/>
          </ac:spMkLst>
        </pc:spChg>
        <pc:spChg chg="add mod">
          <ac:chgData name="Jithendra HS" userId="fbed575dba93ca78" providerId="LiveId" clId="{40698406-2F86-4B0F-BFA1-90A9FDB34DAA}" dt="2024-07-10T22:16:11.982" v="5479" actId="1076"/>
          <ac:spMkLst>
            <pc:docMk/>
            <pc:sldMk cId="195154192" sldId="1718"/>
            <ac:spMk id="7" creationId="{0E65AC0E-A256-CB31-EA30-4BC47CBAB177}"/>
          </ac:spMkLst>
        </pc:spChg>
        <pc:picChg chg="add del">
          <ac:chgData name="Jithendra HS" userId="fbed575dba93ca78" providerId="LiveId" clId="{40698406-2F86-4B0F-BFA1-90A9FDB34DAA}" dt="2024-07-10T22:19:25.128" v="5480" actId="478"/>
          <ac:picMkLst>
            <pc:docMk/>
            <pc:sldMk cId="195154192" sldId="1718"/>
            <ac:picMk id="6" creationId="{8BDC3EC4-B176-E7FB-6904-1228E1308AC9}"/>
          </ac:picMkLst>
        </pc:picChg>
      </pc:sldChg>
      <pc:sldChg chg="addSp delSp modSp new add del mod">
        <pc:chgData name="Jithendra HS" userId="fbed575dba93ca78" providerId="LiveId" clId="{40698406-2F86-4B0F-BFA1-90A9FDB34DAA}" dt="2024-07-10T21:57:58.411" v="4947" actId="47"/>
        <pc:sldMkLst>
          <pc:docMk/>
          <pc:sldMk cId="1631101421" sldId="1718"/>
        </pc:sldMkLst>
        <pc:spChg chg="mod">
          <ac:chgData name="Jithendra HS" userId="fbed575dba93ca78" providerId="LiveId" clId="{40698406-2F86-4B0F-BFA1-90A9FDB34DAA}" dt="2024-06-26T22:15:45.453" v="4752" actId="20577"/>
          <ac:spMkLst>
            <pc:docMk/>
            <pc:sldMk cId="1631101421" sldId="1718"/>
            <ac:spMk id="2" creationId="{226471BE-EE4A-3989-35E9-C3A45A92967B}"/>
          </ac:spMkLst>
        </pc:spChg>
        <pc:spChg chg="del">
          <ac:chgData name="Jithendra HS" userId="fbed575dba93ca78" providerId="LiveId" clId="{40698406-2F86-4B0F-BFA1-90A9FDB34DAA}" dt="2024-06-26T22:15:24.351" v="4741" actId="478"/>
          <ac:spMkLst>
            <pc:docMk/>
            <pc:sldMk cId="1631101421" sldId="1718"/>
            <ac:spMk id="3" creationId="{71871DB6-9470-8531-62C2-7A9785EB5029}"/>
          </ac:spMkLst>
        </pc:spChg>
        <pc:picChg chg="add del mod">
          <ac:chgData name="Jithendra HS" userId="fbed575dba93ca78" providerId="LiveId" clId="{40698406-2F86-4B0F-BFA1-90A9FDB34DAA}" dt="2024-06-26T22:39:40.360" v="4779" actId="21"/>
          <ac:picMkLst>
            <pc:docMk/>
            <pc:sldMk cId="1631101421" sldId="1718"/>
            <ac:picMk id="6" creationId="{142C7D15-6AD9-16EB-CBBB-403FE07E7258}"/>
          </ac:picMkLst>
        </pc:picChg>
        <pc:picChg chg="add del mod">
          <ac:chgData name="Jithendra HS" userId="fbed575dba93ca78" providerId="LiveId" clId="{40698406-2F86-4B0F-BFA1-90A9FDB34DAA}" dt="2024-06-26T22:44:47.991" v="4786" actId="1076"/>
          <ac:picMkLst>
            <pc:docMk/>
            <pc:sldMk cId="1631101421" sldId="1718"/>
            <ac:picMk id="8" creationId="{1A61A145-11C7-7691-02CB-F1A6CA851B1D}"/>
          </ac:picMkLst>
        </pc:picChg>
        <pc:picChg chg="add mod">
          <ac:chgData name="Jithendra HS" userId="fbed575dba93ca78" providerId="LiveId" clId="{40698406-2F86-4B0F-BFA1-90A9FDB34DAA}" dt="2024-06-26T22:40:42.225" v="4780"/>
          <ac:picMkLst>
            <pc:docMk/>
            <pc:sldMk cId="1631101421" sldId="1718"/>
            <ac:picMk id="9" creationId="{142C7D15-6AD9-16EB-CBBB-403FE07E7258}"/>
          </ac:picMkLst>
        </pc:picChg>
      </pc:sldChg>
      <pc:sldChg chg="del">
        <pc:chgData name="Jithendra HS" userId="fbed575dba93ca78" providerId="LiveId" clId="{40698406-2F86-4B0F-BFA1-90A9FDB34DAA}" dt="2024-06-12T22:02:10.726" v="1547" actId="47"/>
        <pc:sldMkLst>
          <pc:docMk/>
          <pc:sldMk cId="2576881588" sldId="1718"/>
        </pc:sldMkLst>
      </pc:sldChg>
      <pc:sldChg chg="addSp delSp modSp new mod">
        <pc:chgData name="Jithendra HS" userId="fbed575dba93ca78" providerId="LiveId" clId="{40698406-2F86-4B0F-BFA1-90A9FDB34DAA}" dt="2024-07-24T20:34:11.254" v="6897" actId="1076"/>
        <pc:sldMkLst>
          <pc:docMk/>
          <pc:sldMk cId="3385346784" sldId="1718"/>
        </pc:sldMkLst>
        <pc:spChg chg="mod">
          <ac:chgData name="Jithendra HS" userId="fbed575dba93ca78" providerId="LiveId" clId="{40698406-2F86-4B0F-BFA1-90A9FDB34DAA}" dt="2024-07-24T19:56:11.269" v="6538" actId="14100"/>
          <ac:spMkLst>
            <pc:docMk/>
            <pc:sldMk cId="3385346784" sldId="1718"/>
            <ac:spMk id="2" creationId="{DCCDA981-6321-4032-B18D-1436A16A8642}"/>
          </ac:spMkLst>
        </pc:spChg>
        <pc:spChg chg="add del mod">
          <ac:chgData name="Jithendra HS" userId="fbed575dba93ca78" providerId="LiveId" clId="{40698406-2F86-4B0F-BFA1-90A9FDB34DAA}" dt="2024-07-24T19:56:04.761" v="6536" actId="21"/>
          <ac:spMkLst>
            <pc:docMk/>
            <pc:sldMk cId="3385346784" sldId="1718"/>
            <ac:spMk id="3" creationId="{3097E7D2-741C-C8F7-066A-436E19D76965}"/>
          </ac:spMkLst>
        </pc:spChg>
        <pc:spChg chg="add del mod">
          <ac:chgData name="Jithendra HS" userId="fbed575dba93ca78" providerId="LiveId" clId="{40698406-2F86-4B0F-BFA1-90A9FDB34DAA}" dt="2024-07-24T19:54:59.692" v="6521" actId="478"/>
          <ac:spMkLst>
            <pc:docMk/>
            <pc:sldMk cId="3385346784" sldId="1718"/>
            <ac:spMk id="12" creationId="{6F96E8BF-6B64-7411-BDF6-6B546C17A2CF}"/>
          </ac:spMkLst>
        </pc:spChg>
        <pc:spChg chg="add mod">
          <ac:chgData name="Jithendra HS" userId="fbed575dba93ca78" providerId="LiveId" clId="{40698406-2F86-4B0F-BFA1-90A9FDB34DAA}" dt="2024-07-24T20:32:12.286" v="6844" actId="20577"/>
          <ac:spMkLst>
            <pc:docMk/>
            <pc:sldMk cId="3385346784" sldId="1718"/>
            <ac:spMk id="17" creationId="{394E8404-78B4-5A3F-7890-08A8136D0EF6}"/>
          </ac:spMkLst>
        </pc:spChg>
        <pc:spChg chg="add mod">
          <ac:chgData name="Jithendra HS" userId="fbed575dba93ca78" providerId="LiveId" clId="{40698406-2F86-4B0F-BFA1-90A9FDB34DAA}" dt="2024-07-24T20:22:19.401" v="6806" actId="1076"/>
          <ac:spMkLst>
            <pc:docMk/>
            <pc:sldMk cId="3385346784" sldId="1718"/>
            <ac:spMk id="18" creationId="{FDAA8537-432F-CEF3-39D0-1EF1EC023DC9}"/>
          </ac:spMkLst>
        </pc:spChg>
        <pc:spChg chg="add del mod">
          <ac:chgData name="Jithendra HS" userId="fbed575dba93ca78" providerId="LiveId" clId="{40698406-2F86-4B0F-BFA1-90A9FDB34DAA}" dt="2024-07-24T20:22:38.317" v="6810" actId="478"/>
          <ac:spMkLst>
            <pc:docMk/>
            <pc:sldMk cId="3385346784" sldId="1718"/>
            <ac:spMk id="19" creationId="{854D7882-D5F7-5978-A499-96D9DEE18754}"/>
          </ac:spMkLst>
        </pc:spChg>
        <pc:spChg chg="add mod">
          <ac:chgData name="Jithendra HS" userId="fbed575dba93ca78" providerId="LiveId" clId="{40698406-2F86-4B0F-BFA1-90A9FDB34DAA}" dt="2024-07-24T20:32:11.642" v="6843" actId="20577"/>
          <ac:spMkLst>
            <pc:docMk/>
            <pc:sldMk cId="3385346784" sldId="1718"/>
            <ac:spMk id="20" creationId="{A0C3B820-D876-CDC0-B529-0F06F34A88AB}"/>
          </ac:spMkLst>
        </pc:spChg>
        <pc:spChg chg="add mod">
          <ac:chgData name="Jithendra HS" userId="fbed575dba93ca78" providerId="LiveId" clId="{40698406-2F86-4B0F-BFA1-90A9FDB34DAA}" dt="2024-07-24T20:22:46.650" v="6817" actId="20577"/>
          <ac:spMkLst>
            <pc:docMk/>
            <pc:sldMk cId="3385346784" sldId="1718"/>
            <ac:spMk id="21" creationId="{5DD1A38E-CE0A-BF68-3BD8-BDDEE381B75F}"/>
          </ac:spMkLst>
        </pc:spChg>
        <pc:spChg chg="add mod">
          <ac:chgData name="Jithendra HS" userId="fbed575dba93ca78" providerId="LiveId" clId="{40698406-2F86-4B0F-BFA1-90A9FDB34DAA}" dt="2024-07-24T20:34:11.254" v="6897" actId="1076"/>
          <ac:spMkLst>
            <pc:docMk/>
            <pc:sldMk cId="3385346784" sldId="1718"/>
            <ac:spMk id="22" creationId="{A24AF8CF-294A-2A3C-5176-450109EFE6FB}"/>
          </ac:spMkLst>
        </pc:spChg>
        <pc:picChg chg="add mod">
          <ac:chgData name="Jithendra HS" userId="fbed575dba93ca78" providerId="LiveId" clId="{40698406-2F86-4B0F-BFA1-90A9FDB34DAA}" dt="2024-07-24T19:51:51" v="6504"/>
          <ac:picMkLst>
            <pc:docMk/>
            <pc:sldMk cId="3385346784" sldId="1718"/>
            <ac:picMk id="6" creationId="{3DE5110A-FD91-2D16-1B01-C09175949503}"/>
          </ac:picMkLst>
        </pc:picChg>
        <pc:picChg chg="add mod">
          <ac:chgData name="Jithendra HS" userId="fbed575dba93ca78" providerId="LiveId" clId="{40698406-2F86-4B0F-BFA1-90A9FDB34DAA}" dt="2024-07-24T20:08:52.119" v="6631" actId="1076"/>
          <ac:picMkLst>
            <pc:docMk/>
            <pc:sldMk cId="3385346784" sldId="1718"/>
            <ac:picMk id="8" creationId="{55E7225F-4229-F5AC-2492-822D524641D4}"/>
          </ac:picMkLst>
        </pc:picChg>
        <pc:picChg chg="add mod">
          <ac:chgData name="Jithendra HS" userId="fbed575dba93ca78" providerId="LiveId" clId="{40698406-2F86-4B0F-BFA1-90A9FDB34DAA}" dt="2024-07-24T20:09:20.469" v="6643" actId="1076"/>
          <ac:picMkLst>
            <pc:docMk/>
            <pc:sldMk cId="3385346784" sldId="1718"/>
            <ac:picMk id="10" creationId="{BED31127-2FFD-C808-C88C-4545862839F6}"/>
          </ac:picMkLst>
        </pc:picChg>
        <pc:picChg chg="add mod">
          <ac:chgData name="Jithendra HS" userId="fbed575dba93ca78" providerId="LiveId" clId="{40698406-2F86-4B0F-BFA1-90A9FDB34DAA}" dt="2024-07-24T20:33:19.611" v="6879" actId="1076"/>
          <ac:picMkLst>
            <pc:docMk/>
            <pc:sldMk cId="3385346784" sldId="1718"/>
            <ac:picMk id="14" creationId="{3C2D0C8B-5B4F-72E0-3984-8E15C38D5924}"/>
          </ac:picMkLst>
        </pc:picChg>
        <pc:picChg chg="add mod">
          <ac:chgData name="Jithendra HS" userId="fbed575dba93ca78" providerId="LiveId" clId="{40698406-2F86-4B0F-BFA1-90A9FDB34DAA}" dt="2024-07-24T20:09:15.967" v="6642" actId="14100"/>
          <ac:picMkLst>
            <pc:docMk/>
            <pc:sldMk cId="3385346784" sldId="1718"/>
            <ac:picMk id="16" creationId="{103C69DB-7CAA-04F7-9C37-749DF2C17485}"/>
          </ac:picMkLst>
        </pc:picChg>
      </pc:sldChg>
      <pc:sldChg chg="delSp add del mod">
        <pc:chgData name="Jithendra HS" userId="fbed575dba93ca78" providerId="LiveId" clId="{40698406-2F86-4B0F-BFA1-90A9FDB34DAA}" dt="2024-06-26T22:44:49.937" v="4787" actId="47"/>
        <pc:sldMkLst>
          <pc:docMk/>
          <pc:sldMk cId="9106025" sldId="1719"/>
        </pc:sldMkLst>
        <pc:picChg chg="del">
          <ac:chgData name="Jithendra HS" userId="fbed575dba93ca78" providerId="LiveId" clId="{40698406-2F86-4B0F-BFA1-90A9FDB34DAA}" dt="2024-06-26T22:44:39.870" v="4783" actId="21"/>
          <ac:picMkLst>
            <pc:docMk/>
            <pc:sldMk cId="9106025" sldId="1719"/>
            <ac:picMk id="8" creationId="{1A61A145-11C7-7691-02CB-F1A6CA851B1D}"/>
          </ac:picMkLst>
        </pc:picChg>
      </pc:sldChg>
      <pc:sldChg chg="del">
        <pc:chgData name="Jithendra HS" userId="fbed575dba93ca78" providerId="LiveId" clId="{40698406-2F86-4B0F-BFA1-90A9FDB34DAA}" dt="2024-06-12T22:02:41.638" v="1551" actId="47"/>
        <pc:sldMkLst>
          <pc:docMk/>
          <pc:sldMk cId="346071221" sldId="1719"/>
        </pc:sldMkLst>
      </pc:sldChg>
      <pc:sldChg chg="addSp delSp modSp new mod">
        <pc:chgData name="Jithendra HS" userId="fbed575dba93ca78" providerId="LiveId" clId="{40698406-2F86-4B0F-BFA1-90A9FDB34DAA}" dt="2024-07-24T21:29:50.482" v="7886" actId="20577"/>
        <pc:sldMkLst>
          <pc:docMk/>
          <pc:sldMk cId="3084005312" sldId="1719"/>
        </pc:sldMkLst>
        <pc:spChg chg="mod">
          <ac:chgData name="Jithendra HS" userId="fbed575dba93ca78" providerId="LiveId" clId="{40698406-2F86-4B0F-BFA1-90A9FDB34DAA}" dt="2024-07-24T21:29:50.482" v="7886" actId="20577"/>
          <ac:spMkLst>
            <pc:docMk/>
            <pc:sldMk cId="3084005312" sldId="1719"/>
            <ac:spMk id="2" creationId="{4A639FF1-8FE6-592D-C566-B4BB1C530DAF}"/>
          </ac:spMkLst>
        </pc:spChg>
        <pc:spChg chg="del">
          <ac:chgData name="Jithendra HS" userId="fbed575dba93ca78" providerId="LiveId" clId="{40698406-2F86-4B0F-BFA1-90A9FDB34DAA}" dt="2024-07-24T21:04:09.823" v="7408"/>
          <ac:spMkLst>
            <pc:docMk/>
            <pc:sldMk cId="3084005312" sldId="1719"/>
            <ac:spMk id="3" creationId="{301D908C-BB5E-C495-BC63-21ECB59DC202}"/>
          </ac:spMkLst>
        </pc:spChg>
        <pc:spChg chg="add del mod">
          <ac:chgData name="Jithendra HS" userId="fbed575dba93ca78" providerId="LiveId" clId="{40698406-2F86-4B0F-BFA1-90A9FDB34DAA}" dt="2024-07-24T21:09:08.338" v="7486"/>
          <ac:spMkLst>
            <pc:docMk/>
            <pc:sldMk cId="3084005312" sldId="1719"/>
            <ac:spMk id="9" creationId="{14377332-00EE-C75C-AF53-FF6EEF45FBDB}"/>
          </ac:spMkLst>
        </pc:spChg>
        <pc:spChg chg="add mod">
          <ac:chgData name="Jithendra HS" userId="fbed575dba93ca78" providerId="LiveId" clId="{40698406-2F86-4B0F-BFA1-90A9FDB34DAA}" dt="2024-07-24T21:19:30.016" v="7719" actId="58"/>
          <ac:spMkLst>
            <pc:docMk/>
            <pc:sldMk cId="3084005312" sldId="1719"/>
            <ac:spMk id="10" creationId="{A861B255-0063-9BA9-6B93-C00F0732BD68}"/>
          </ac:spMkLst>
        </pc:spChg>
        <pc:picChg chg="add mod">
          <ac:chgData name="Jithendra HS" userId="fbed575dba93ca78" providerId="LiveId" clId="{40698406-2F86-4B0F-BFA1-90A9FDB34DAA}" dt="2024-07-24T21:07:32.935" v="7481" actId="1076"/>
          <ac:picMkLst>
            <pc:docMk/>
            <pc:sldMk cId="3084005312" sldId="1719"/>
            <ac:picMk id="6" creationId="{E09E9AD2-932D-ADE9-223F-0F3CCCF4F8E5}"/>
          </ac:picMkLst>
        </pc:picChg>
        <pc:picChg chg="add mod">
          <ac:chgData name="Jithendra HS" userId="fbed575dba93ca78" providerId="LiveId" clId="{40698406-2F86-4B0F-BFA1-90A9FDB34DAA}" dt="2024-07-24T21:07:41.521" v="7483" actId="1076"/>
          <ac:picMkLst>
            <pc:docMk/>
            <pc:sldMk cId="3084005312" sldId="1719"/>
            <ac:picMk id="8" creationId="{5727BD7B-2B6C-7949-EC30-639075692641}"/>
          </ac:picMkLst>
        </pc:picChg>
      </pc:sldChg>
      <pc:sldChg chg="addSp delSp modSp new del mod">
        <pc:chgData name="Jithendra HS" userId="fbed575dba93ca78" providerId="LiveId" clId="{40698406-2F86-4B0F-BFA1-90A9FDB34DAA}" dt="2024-06-26T22:44:31.878" v="4781" actId="2696"/>
        <pc:sldMkLst>
          <pc:docMk/>
          <pc:sldMk cId="3678490504" sldId="1719"/>
        </pc:sldMkLst>
        <pc:spChg chg="del">
          <ac:chgData name="Jithendra HS" userId="fbed575dba93ca78" providerId="LiveId" clId="{40698406-2F86-4B0F-BFA1-90A9FDB34DAA}" dt="2024-06-26T22:39:25.154" v="4777" actId="478"/>
          <ac:spMkLst>
            <pc:docMk/>
            <pc:sldMk cId="3678490504" sldId="1719"/>
            <ac:spMk id="3" creationId="{AB559922-D896-06EB-980D-6ED5D404D7C8}"/>
          </ac:spMkLst>
        </pc:spChg>
        <pc:picChg chg="add mod">
          <ac:chgData name="Jithendra HS" userId="fbed575dba93ca78" providerId="LiveId" clId="{40698406-2F86-4B0F-BFA1-90A9FDB34DAA}" dt="2024-06-26T22:39:28.079" v="4778" actId="1076"/>
          <ac:picMkLst>
            <pc:docMk/>
            <pc:sldMk cId="3678490504" sldId="1719"/>
            <ac:picMk id="8" creationId="{1A61A145-11C7-7691-02CB-F1A6CA851B1D}"/>
          </ac:picMkLst>
        </pc:picChg>
      </pc:sldChg>
      <pc:sldChg chg="addSp delSp modSp new mod">
        <pc:chgData name="Jithendra HS" userId="fbed575dba93ca78" providerId="LiveId" clId="{40698406-2F86-4B0F-BFA1-90A9FDB34DAA}" dt="2024-07-24T21:09:55.909" v="7502" actId="207"/>
        <pc:sldMkLst>
          <pc:docMk/>
          <pc:sldMk cId="649912739" sldId="1720"/>
        </pc:sldMkLst>
        <pc:spChg chg="mod">
          <ac:chgData name="Jithendra HS" userId="fbed575dba93ca78" providerId="LiveId" clId="{40698406-2F86-4B0F-BFA1-90A9FDB34DAA}" dt="2024-07-24T20:36:20.106" v="6932" actId="20577"/>
          <ac:spMkLst>
            <pc:docMk/>
            <pc:sldMk cId="649912739" sldId="1720"/>
            <ac:spMk id="2" creationId="{7510737F-460E-94B9-43BF-F9ABE993E90D}"/>
          </ac:spMkLst>
        </pc:spChg>
        <pc:spChg chg="del">
          <ac:chgData name="Jithendra HS" userId="fbed575dba93ca78" providerId="LiveId" clId="{40698406-2F86-4B0F-BFA1-90A9FDB34DAA}" dt="2024-07-24T20:38:02.470" v="6933" actId="22"/>
          <ac:spMkLst>
            <pc:docMk/>
            <pc:sldMk cId="649912739" sldId="1720"/>
            <ac:spMk id="3" creationId="{59F93EC8-93FA-7D15-7D0E-0EE4F8AB5DF5}"/>
          </ac:spMkLst>
        </pc:spChg>
        <pc:spChg chg="add mod">
          <ac:chgData name="Jithendra HS" userId="fbed575dba93ca78" providerId="LiveId" clId="{40698406-2F86-4B0F-BFA1-90A9FDB34DAA}" dt="2024-07-24T20:57:35.273" v="7407" actId="1076"/>
          <ac:spMkLst>
            <pc:docMk/>
            <pc:sldMk cId="649912739" sldId="1720"/>
            <ac:spMk id="9" creationId="{F0254397-5A0D-B8CE-E55E-5CC4D43A7B55}"/>
          </ac:spMkLst>
        </pc:spChg>
        <pc:spChg chg="add mod">
          <ac:chgData name="Jithendra HS" userId="fbed575dba93ca78" providerId="LiveId" clId="{40698406-2F86-4B0F-BFA1-90A9FDB34DAA}" dt="2024-07-24T21:09:51.930" v="7501" actId="207"/>
          <ac:spMkLst>
            <pc:docMk/>
            <pc:sldMk cId="649912739" sldId="1720"/>
            <ac:spMk id="10" creationId="{2A96053F-DF7C-1A76-576A-FDF8D3C7BE50}"/>
          </ac:spMkLst>
        </pc:spChg>
        <pc:spChg chg="add mod">
          <ac:chgData name="Jithendra HS" userId="fbed575dba93ca78" providerId="LiveId" clId="{40698406-2F86-4B0F-BFA1-90A9FDB34DAA}" dt="2024-07-24T21:09:55.909" v="7502" actId="207"/>
          <ac:spMkLst>
            <pc:docMk/>
            <pc:sldMk cId="649912739" sldId="1720"/>
            <ac:spMk id="11" creationId="{12293062-7825-F05A-C1BA-1A9AED300555}"/>
          </ac:spMkLst>
        </pc:spChg>
        <pc:picChg chg="add mod ord">
          <ac:chgData name="Jithendra HS" userId="fbed575dba93ca78" providerId="LiveId" clId="{40698406-2F86-4B0F-BFA1-90A9FDB34DAA}" dt="2024-07-24T20:42:25.969" v="6994" actId="1076"/>
          <ac:picMkLst>
            <pc:docMk/>
            <pc:sldMk cId="649912739" sldId="1720"/>
            <ac:picMk id="6" creationId="{275507B1-DD84-38F1-8E8D-F15F91DF1BC4}"/>
          </ac:picMkLst>
        </pc:picChg>
        <pc:picChg chg="add mod">
          <ac:chgData name="Jithendra HS" userId="fbed575dba93ca78" providerId="LiveId" clId="{40698406-2F86-4B0F-BFA1-90A9FDB34DAA}" dt="2024-07-24T20:42:22.989" v="6993" actId="1076"/>
          <ac:picMkLst>
            <pc:docMk/>
            <pc:sldMk cId="649912739" sldId="1720"/>
            <ac:picMk id="8" creationId="{ED934879-EA5B-E1FF-F947-D8084E59E781}"/>
          </ac:picMkLst>
        </pc:picChg>
      </pc:sldChg>
      <pc:sldChg chg="del">
        <pc:chgData name="Jithendra HS" userId="fbed575dba93ca78" providerId="LiveId" clId="{40698406-2F86-4B0F-BFA1-90A9FDB34DAA}" dt="2024-06-12T22:02:49.510" v="1552" actId="47"/>
        <pc:sldMkLst>
          <pc:docMk/>
          <pc:sldMk cId="1090377600" sldId="1720"/>
        </pc:sldMkLst>
      </pc:sldChg>
      <pc:sldChg chg="addSp modSp new mod">
        <pc:chgData name="Jithendra HS" userId="fbed575dba93ca78" providerId="LiveId" clId="{40698406-2F86-4B0F-BFA1-90A9FDB34DAA}" dt="2024-07-24T21:34:47.231" v="7989" actId="20577"/>
        <pc:sldMkLst>
          <pc:docMk/>
          <pc:sldMk cId="44688296" sldId="1721"/>
        </pc:sldMkLst>
        <pc:spChg chg="mod">
          <ac:chgData name="Jithendra HS" userId="fbed575dba93ca78" providerId="LiveId" clId="{40698406-2F86-4B0F-BFA1-90A9FDB34DAA}" dt="2024-07-24T21:29:57.735" v="7894" actId="20577"/>
          <ac:spMkLst>
            <pc:docMk/>
            <pc:sldMk cId="44688296" sldId="1721"/>
            <ac:spMk id="2" creationId="{45E335A3-3611-AEB2-F1AB-22B0A4B553BF}"/>
          </ac:spMkLst>
        </pc:spChg>
        <pc:spChg chg="mod">
          <ac:chgData name="Jithendra HS" userId="fbed575dba93ca78" providerId="LiveId" clId="{40698406-2F86-4B0F-BFA1-90A9FDB34DAA}" dt="2024-07-24T21:34:47.231" v="7989" actId="20577"/>
          <ac:spMkLst>
            <pc:docMk/>
            <pc:sldMk cId="44688296" sldId="1721"/>
            <ac:spMk id="3" creationId="{6BA81D2C-9601-A1B1-3C80-FDB63C0DE457}"/>
          </ac:spMkLst>
        </pc:spChg>
        <pc:picChg chg="add mod">
          <ac:chgData name="Jithendra HS" userId="fbed575dba93ca78" providerId="LiveId" clId="{40698406-2F86-4B0F-BFA1-90A9FDB34DAA}" dt="2024-07-24T21:32:08.513" v="7904" actId="14100"/>
          <ac:picMkLst>
            <pc:docMk/>
            <pc:sldMk cId="44688296" sldId="1721"/>
            <ac:picMk id="6" creationId="{962CFFE2-F054-A517-55DE-1AD92AE70C08}"/>
          </ac:picMkLst>
        </pc:picChg>
        <pc:picChg chg="add mod">
          <ac:chgData name="Jithendra HS" userId="fbed575dba93ca78" providerId="LiveId" clId="{40698406-2F86-4B0F-BFA1-90A9FDB34DAA}" dt="2024-07-24T21:33:26.297" v="7913" actId="14100"/>
          <ac:picMkLst>
            <pc:docMk/>
            <pc:sldMk cId="44688296" sldId="1721"/>
            <ac:picMk id="8" creationId="{B162C447-EF77-5332-C79A-474E9C092188}"/>
          </ac:picMkLst>
        </pc:picChg>
        <pc:picChg chg="add mod">
          <ac:chgData name="Jithendra HS" userId="fbed575dba93ca78" providerId="LiveId" clId="{40698406-2F86-4B0F-BFA1-90A9FDB34DAA}" dt="2024-07-24T21:33:32.505" v="7915" actId="14100"/>
          <ac:picMkLst>
            <pc:docMk/>
            <pc:sldMk cId="44688296" sldId="1721"/>
            <ac:picMk id="10" creationId="{672BE6C5-0147-DD2C-614B-F86F560DF2DA}"/>
          </ac:picMkLst>
        </pc:picChg>
      </pc:sldChg>
      <pc:sldChg chg="add del">
        <pc:chgData name="Jithendra HS" userId="fbed575dba93ca78" providerId="LiveId" clId="{40698406-2F86-4B0F-BFA1-90A9FDB34DAA}" dt="2024-06-12T22:02:32.872" v="1550" actId="47"/>
        <pc:sldMkLst>
          <pc:docMk/>
          <pc:sldMk cId="753675131" sldId="1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A335D9B-03A2-4803-A9DF-755292C686F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7DD8FE7-7CBA-450D-BF10-A3F473477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4253-4057-4341-BC1A-1C896BD2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A1333-FAE3-4D13-8BED-062DACD8C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3982-50DE-4850-B59E-DDEFE02F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5D012-7049-4B4E-ADBE-B9D5B82D3AEE}"/>
              </a:ext>
            </a:extLst>
          </p:cNvPr>
          <p:cNvSpPr/>
          <p:nvPr userDrawn="1"/>
        </p:nvSpPr>
        <p:spPr>
          <a:xfrm>
            <a:off x="25167" y="683543"/>
            <a:ext cx="12164038" cy="2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7589-DD5B-4658-9FBF-06E3C232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985CA-78BB-434C-AFCA-C8F550A4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B7B4B-CBBB-44CF-9F93-95776F14183E}"/>
              </a:ext>
            </a:extLst>
          </p:cNvPr>
          <p:cNvSpPr/>
          <p:nvPr userDrawn="1"/>
        </p:nvSpPr>
        <p:spPr>
          <a:xfrm>
            <a:off x="0" y="6244500"/>
            <a:ext cx="12192000" cy="61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9F95B-59C9-4320-A8E2-156D39606EA8}"/>
              </a:ext>
            </a:extLst>
          </p:cNvPr>
          <p:cNvSpPr/>
          <p:nvPr userDrawn="1"/>
        </p:nvSpPr>
        <p:spPr>
          <a:xfrm>
            <a:off x="0" y="6188944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6547-5DAE-400E-B768-7941B2F5D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45" y="6270258"/>
            <a:ext cx="649310" cy="60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99BB35-C494-47DB-8C5A-E387DA3B5A7E}"/>
              </a:ext>
            </a:extLst>
          </p:cNvPr>
          <p:cNvSpPr txBox="1"/>
          <p:nvPr userDrawn="1"/>
        </p:nvSpPr>
        <p:spPr>
          <a:xfrm>
            <a:off x="7330084" y="638561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6FF90-677A-46D7-A841-06FE91137DBD}"/>
              </a:ext>
            </a:extLst>
          </p:cNvPr>
          <p:cNvSpPr txBox="1"/>
          <p:nvPr userDrawn="1"/>
        </p:nvSpPr>
        <p:spPr>
          <a:xfrm>
            <a:off x="693313" y="6266118"/>
            <a:ext cx="394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Bogatin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Piket-May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Electrical, Computer and Energy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DE7CC1-5885-4924-9B8A-31AB219537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0906" y="6284580"/>
            <a:ext cx="955665" cy="5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DB31-F321-4A31-AFF7-707187E7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86FD-05FC-4B8C-AA16-3C0973F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F320-69A3-4FEC-B1B5-5D893445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CB9CA-0F84-4D5B-B966-1CD1FCD6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74E-1E76-4172-A35D-61368DCD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EE246-7723-4E23-8C3A-141411E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EF9F-DDCE-4EE7-8C17-13FF85AF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538E0-F62F-4141-9994-F1DAFA412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15205-7DB9-44B9-801D-281CA40CF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1359D-7549-427F-A7C0-DED17653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F410-892F-4F74-97DD-6D752002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DF233-3631-4858-A7D6-556DE3D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5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A1A3-AA07-46A3-BBEE-D465560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4C4A9-C94F-4810-9133-A72725BCE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DB9B-93AB-4B17-A075-694E3D29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405EB-03E9-4E81-BF25-F7900AFA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CA26-A9E2-4359-99DB-47B4F851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98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4B409-7081-46BD-8C1C-D44E5832B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0E291-79FF-4FEF-BA49-1BCC0567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5E94-ED17-4777-9C3A-1B19C6C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CB8C-1AD3-4A95-AE7B-FDABC49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7A2A-8BF5-4918-94FA-60845FCA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1386909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32344" y="3675660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Speaker (Company)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Speaker 2 (Company)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2344" y="4866507"/>
            <a:ext cx="7505869" cy="8467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 b="0" i="1">
                <a:solidFill>
                  <a:schemeClr val="tx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1 (Company), Paper Author 2 (Company), 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Paper Author 3 (Company)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8F06AD6-42B1-B840-A60B-21B227430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2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40460" y="1143620"/>
            <a:ext cx="9527341" cy="45100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A18E4D6-471A-2C43-A336-950ABA1D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7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901471" y="1251513"/>
            <a:ext cx="5902111" cy="447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0BF98AA-79C3-D740-AD32-53210B444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174" y="1240141"/>
            <a:ext cx="4789885" cy="3464984"/>
          </a:xfrm>
          <a:prstGeom prst="rect">
            <a:avLst/>
          </a:prstGeom>
        </p:spPr>
        <p:txBody>
          <a:bodyPr/>
          <a:lstStyle>
            <a:lvl1pPr marL="243834" indent="-243834">
              <a:spcBef>
                <a:spcPts val="0"/>
              </a:spcBef>
              <a:spcAft>
                <a:spcPts val="800"/>
              </a:spcAft>
              <a:buFont typeface="Wingdings" charset="2"/>
              <a:buChar char="§"/>
              <a:defRPr sz="1867" b="1" i="0">
                <a:latin typeface="Helvetica" charset="0"/>
                <a:ea typeface="Helvetica" charset="0"/>
                <a:cs typeface="Helvetica" charset="0"/>
              </a:defRPr>
            </a:lvl1pPr>
            <a:lvl2pPr marL="853419" indent="-243834">
              <a:spcBef>
                <a:spcPts val="0"/>
              </a:spcBef>
              <a:spcAft>
                <a:spcPts val="800"/>
              </a:spcAft>
              <a:buFont typeface="Courier New" charset="0"/>
              <a:buChar char="o"/>
              <a:defRPr sz="1467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1280128" indent="-182875">
              <a:spcBef>
                <a:spcPts val="0"/>
              </a:spcBef>
              <a:spcAft>
                <a:spcPts val="800"/>
              </a:spcAft>
              <a:defRPr sz="1467" b="0" i="1">
                <a:latin typeface="Helvetica Light Oblique" charset="0"/>
                <a:ea typeface="Helvetica Light Oblique" charset="0"/>
                <a:cs typeface="Helvetica Light Oblique" charset="0"/>
              </a:defRPr>
            </a:lvl3pPr>
            <a:lvl4pPr marL="1767796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2255464" indent="-182875">
              <a:spcBef>
                <a:spcPts val="0"/>
              </a:spcBef>
              <a:spcAft>
                <a:spcPts val="800"/>
              </a:spcAft>
              <a:defRPr sz="1333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185409" y="2093139"/>
            <a:ext cx="4067915" cy="3333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96519" y="1241023"/>
            <a:ext cx="4067595" cy="6902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DB470DD-D764-0D41-8CF5-E5FD7F32F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6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6A43-0E84-4732-B711-8D28CD87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763F-C6C5-40FB-A2B1-5DCDC3929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E343C-F5C5-4CBD-8CE6-D0E2552B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9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512136" y="990600"/>
            <a:ext cx="9397408" cy="1972979"/>
          </a:xfrm>
          <a:prstGeom prst="rect">
            <a:avLst/>
          </a:prstGeo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2344" y="3279351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32344" y="4470197"/>
            <a:ext cx="7505869" cy="846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0" i="1">
                <a:solidFill>
                  <a:schemeClr val="bg1"/>
                </a:solidFill>
                <a:latin typeface="Helvetica Oblique" charset="0"/>
                <a:ea typeface="Helvetica Oblique" charset="0"/>
                <a:cs typeface="Helvetica Oblique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36F0F65-E559-4B47-9CB2-B8A9CBE5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8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26577" y="182767"/>
            <a:ext cx="10479859" cy="863805"/>
          </a:xfrm>
          <a:prstGeom prst="rect">
            <a:avLst/>
          </a:prstGeom>
        </p:spPr>
        <p:txBody>
          <a:bodyPr/>
          <a:lstStyle>
            <a:lvl1pPr algn="l">
              <a:defRPr sz="3733" b="1" i="0">
                <a:solidFill>
                  <a:srgbClr val="73B53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987556" y="1909964"/>
            <a:ext cx="2859185" cy="2772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09585" indent="0">
              <a:buNone/>
              <a:defRPr sz="1600">
                <a:solidFill>
                  <a:schemeClr val="tx1"/>
                </a:solidFill>
              </a:defRPr>
            </a:lvl2pPr>
            <a:lvl3pPr marL="1219170" indent="0">
              <a:buNone/>
              <a:defRPr sz="1600">
                <a:solidFill>
                  <a:schemeClr val="tx1"/>
                </a:solidFill>
              </a:defRPr>
            </a:lvl3pPr>
            <a:lvl4pPr marL="1828754" indent="0">
              <a:buNone/>
              <a:defRPr sz="1600">
                <a:solidFill>
                  <a:schemeClr val="tx1"/>
                </a:solidFill>
              </a:defRPr>
            </a:lvl4pPr>
            <a:lvl5pPr marL="2438339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9148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232532" y="1424198"/>
            <a:ext cx="3485288" cy="32691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27888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211272" y="4736819"/>
            <a:ext cx="3528128" cy="1035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09585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219170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828754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438339" indent="0">
              <a:buNone/>
              <a:defRPr sz="1867" b="1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9D7A60-94C3-EE48-B3AE-0DB55AC08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32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530E20D-BAC1-DE48-9A60-2C01614DA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356351"/>
            <a:ext cx="14006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AF56D92-6C00-034B-8319-F400623588F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0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sldNum" idx="12"/>
          </p:nvPr>
        </p:nvSpPr>
        <p:spPr>
          <a:xfrm>
            <a:off x="11497134" y="6356350"/>
            <a:ext cx="5357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181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35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48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3200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506802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87759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40410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07E-CFD3-4F38-A55A-42BDB9BC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DBDCE-E32F-4381-96AF-9D9306158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5B4E3-2E0D-47C5-ADF5-A4EE901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4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82671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538053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Numbered One Column Layout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DE42E10-C02B-493C-892E-5A8A326E78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11292840" cy="4479059"/>
          </a:xfrm>
        </p:spPr>
        <p:txBody>
          <a:bodyPr/>
          <a:lstStyle>
            <a:lvl1pPr marL="344488" indent="-344488">
              <a:buFont typeface="+mj-lt"/>
              <a:buAutoNum type="arabicPeriod"/>
              <a:tabLst>
                <a:tab pos="288925" algn="l"/>
              </a:tabLst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1593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7388" indent="-163513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860425" indent="-171450">
              <a:defRPr/>
            </a:lvl4pPr>
            <a:lvl5pPr marL="1031875" indent="-171450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40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811402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26082300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171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410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85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572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00F-BA9E-4734-ADD7-E5F27F7A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4329-DA73-4E18-918D-E8C2506A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E961-16FF-4DF3-BBB3-00F5FA35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01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585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61962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slid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6185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035489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0965781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87" y="400050"/>
            <a:ext cx="9015537" cy="514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887" y="1717675"/>
            <a:ext cx="9017760" cy="3930650"/>
          </a:xfrm>
          <a:prstGeom prst="rect">
            <a:avLst/>
          </a:prstGeo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141710" y="914400"/>
            <a:ext cx="899394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/>
              <a:t>Add Secondary Title in Keysight Gray (28 Pt)</a:t>
            </a:r>
          </a:p>
        </p:txBody>
      </p:sp>
    </p:spTree>
    <p:extLst>
      <p:ext uri="{BB962C8B-B14F-4D97-AF65-F5344CB8AC3E}">
        <p14:creationId xmlns:p14="http://schemas.microsoft.com/office/powerpoint/2010/main" val="2355571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03008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1_One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>
            <a:spLocks noGrp="1"/>
          </p:cNvSpPr>
          <p:nvPr>
            <p:ph type="body" idx="1"/>
          </p:nvPr>
        </p:nvSpPr>
        <p:spPr>
          <a:xfrm>
            <a:off x="449580" y="1802869"/>
            <a:ext cx="1129284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2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4287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1_Two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 txBox="1">
            <a:spLocks noGrp="1"/>
          </p:cNvSpPr>
          <p:nvPr>
            <p:ph type="body" idx="1"/>
          </p:nvPr>
        </p:nvSpPr>
        <p:spPr>
          <a:xfrm>
            <a:off x="6208776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2"/>
          </p:nvPr>
        </p:nvSpPr>
        <p:spPr>
          <a:xfrm>
            <a:off x="449580" y="1802869"/>
            <a:ext cx="5532120" cy="447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26262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262626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262626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26262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3"/>
          </p:nvPr>
        </p:nvSpPr>
        <p:spPr>
          <a:xfrm>
            <a:off x="449201" y="920555"/>
            <a:ext cx="7453790" cy="39395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40014"/>
              </a:gs>
            </a:gsLst>
            <a:lin ang="5400000" scaled="0"/>
          </a:gradFill>
          <a:ln>
            <a:noFill/>
          </a:ln>
        </p:spPr>
        <p:txBody>
          <a:bodyPr spcFirstLastPara="1" wrap="square" lIns="137150" tIns="73150" rIns="137150" bIns="7315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262626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B6FB-5FC5-4D92-820D-0570B1A5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A36D-5AA9-40FC-9008-AB67BDD2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6C4A-3F1D-4EAD-A3D3-DDE99642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5510-43DE-4BF0-A87F-71C2258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A018-A310-4558-805E-C05213813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FF5CD-7180-4E59-A463-009AD3E60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6184-957D-4DFE-9429-40CAF60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96E-7360-4EE7-A619-5B89FBA3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0A5D1-9F26-4B9C-ACBB-3EA6BA5D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76CB7-A16F-47D9-8D47-98677804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40767-4B25-4F29-80E5-38ADBC5A8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8B0E4-C460-4E5E-A00C-7911C7EFD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391B2E-4E6E-4AE1-BE1F-67C68E0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44960" y="5809332"/>
            <a:ext cx="94795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DA1C9-D632-4E85-BC97-9E0DBEA3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9B3A8C-F187-466C-8331-1674B786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3AA0-D1F3-4D43-99EE-72662B2E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EF63-7D54-46E3-873A-7066581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9D83-DF43-48E7-B265-34780F4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2916" y="5809333"/>
            <a:ext cx="699083" cy="365125"/>
          </a:xfrm>
          <a:prstGeom prst="rect">
            <a:avLst/>
          </a:prstGeom>
        </p:spPr>
        <p:txBody>
          <a:bodyPr/>
          <a:lstStyle/>
          <a:p>
            <a:fld id="{07CA1000-7D8E-4FDA-9C68-2A6A4C31E8B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5F07A-2E8B-4AB4-8002-8B6DD659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2E82A-14A2-4863-889F-77A7E56A2768}"/>
              </a:ext>
            </a:extLst>
          </p:cNvPr>
          <p:cNvSpPr/>
          <p:nvPr userDrawn="1"/>
        </p:nvSpPr>
        <p:spPr>
          <a:xfrm>
            <a:off x="0" y="266921"/>
            <a:ext cx="12192000" cy="85351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5AC606-D713-4A40-BCE7-250D6B73D055}"/>
              </a:ext>
            </a:extLst>
          </p:cNvPr>
          <p:cNvSpPr/>
          <p:nvPr userDrawn="1"/>
        </p:nvSpPr>
        <p:spPr>
          <a:xfrm>
            <a:off x="0" y="0"/>
            <a:ext cx="12192000" cy="298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616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37B5A-0270-484B-979D-3F2C92F0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56"/>
            <a:ext cx="10515600" cy="670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1CFD9-472C-4427-BB8E-22F026ECD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8909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8825F6-308B-4930-A4DE-F34D10DC9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2327" y="5806042"/>
            <a:ext cx="699083" cy="365125"/>
          </a:xfrm>
          <a:prstGeom prst="rect">
            <a:avLst/>
          </a:prstGeom>
        </p:spPr>
        <p:txBody>
          <a:bodyPr/>
          <a:lstStyle/>
          <a:p>
            <a:fld id="{028CE896-619B-44F9-BE7F-139D140016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19C620-D3D4-48E6-AE76-7413987BE33D}"/>
              </a:ext>
            </a:extLst>
          </p:cNvPr>
          <p:cNvSpPr/>
          <p:nvPr userDrawn="1"/>
        </p:nvSpPr>
        <p:spPr>
          <a:xfrm>
            <a:off x="0" y="6106396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8BF474-C26E-4532-962B-1653046D6EE3}"/>
              </a:ext>
            </a:extLst>
          </p:cNvPr>
          <p:cNvSpPr/>
          <p:nvPr userDrawn="1"/>
        </p:nvSpPr>
        <p:spPr>
          <a:xfrm>
            <a:off x="0" y="754181"/>
            <a:ext cx="12192000" cy="54864"/>
          </a:xfrm>
          <a:prstGeom prst="rect">
            <a:avLst/>
          </a:prstGeom>
          <a:solidFill>
            <a:srgbClr val="C1A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190DB09-EFF5-D4C6-F66D-E6A4B7EDC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5" r="82885"/>
          <a:stretch/>
        </p:blipFill>
        <p:spPr>
          <a:xfrm>
            <a:off x="580658" y="6216567"/>
            <a:ext cx="624973" cy="571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77FB7-DF0D-71CE-BEB0-E0D529D5A9CB}"/>
              </a:ext>
            </a:extLst>
          </p:cNvPr>
          <p:cNvSpPr txBox="1"/>
          <p:nvPr userDrawn="1"/>
        </p:nvSpPr>
        <p:spPr>
          <a:xfrm>
            <a:off x="7960859" y="6317596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Speed Digital Engineering Group</a:t>
            </a:r>
          </a:p>
        </p:txBody>
      </p:sp>
      <p:pic>
        <p:nvPicPr>
          <p:cNvPr id="11" name="Picture 10" descr="A black and gold logo&#10;&#10;Description automatically generated with medium confidence">
            <a:extLst>
              <a:ext uri="{FF2B5EF4-FFF2-40B4-BE49-F238E27FC236}">
                <a16:creationId xmlns:a16="http://schemas.microsoft.com/office/drawing/2014/main" id="{FC2F4485-EEC6-BE14-910C-24A42645C24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37" y="6211642"/>
            <a:ext cx="1390325" cy="6463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C54B66-7DC1-DB11-9749-0BACD41E678B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32301" y="6400059"/>
            <a:ext cx="2998839" cy="2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1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6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6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Sub-bullet 3, 14pt</a:t>
            </a:r>
          </a:p>
          <a:p>
            <a:pPr lvl="4"/>
            <a:r>
              <a:rPr lang="en-US"/>
              <a:t>Fifth level: Sub-bullet 4, 12pt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170463" y="403123"/>
            <a:ext cx="7219343" cy="12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/>
              <a:t>5GHz Active probe</a:t>
            </a:r>
            <a:br>
              <a:rPr lang="en-US" dirty="0"/>
            </a:br>
            <a:endParaRPr dirty="0"/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807720" y="845574"/>
            <a:ext cx="10576560" cy="528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algn="l"/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Guided by: Prof. Eric </a:t>
            </a:r>
            <a:r>
              <a:rPr lang="en-US" b="1" dirty="0" err="1">
                <a:latin typeface="Helvetica Light" charset="0"/>
                <a:ea typeface="Helvetica Light" charset="0"/>
                <a:cs typeface="Helvetica Light" charset="0"/>
              </a:rPr>
              <a:t>Bogatin</a:t>
            </a:r>
            <a:endParaRPr lang="en-US" b="1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l"/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Presented by: Jithendra H S</a:t>
            </a:r>
          </a:p>
          <a:p>
            <a:pPr algn="l"/>
            <a:r>
              <a:rPr lang="en-US" sz="1800" b="1" dirty="0">
                <a:latin typeface="Helvetica Light" charset="0"/>
                <a:ea typeface="Helvetica Light" charset="0"/>
                <a:cs typeface="Helvetica Light" charset="0"/>
              </a:rPr>
              <a:t>06/12/2024</a:t>
            </a:r>
            <a:b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</a:br>
            <a:b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b="1" dirty="0">
                <a:latin typeface="Helvetica Light" charset="0"/>
                <a:ea typeface="Helvetica Light" charset="0"/>
                <a:cs typeface="Helvetica Light" charset="0"/>
              </a:rPr>
              <a:t>Introduction: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Eval board that can support 5GHz bandwidth.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Method to characterize probe and active devices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Opamp</a:t>
            </a:r>
            <a:r>
              <a:rPr lang="en-US" dirty="0"/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Support measurement up to signal voltage varying between</a:t>
            </a:r>
            <a:br>
              <a:rPr lang="en-US" dirty="0"/>
            </a:br>
            <a:r>
              <a:rPr lang="en-US" dirty="0"/>
              <a:t>+1.5V and -1.5V.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Implement board with best practices by taking</a:t>
            </a:r>
            <a:br>
              <a:rPr lang="en-US" dirty="0"/>
            </a:br>
            <a:r>
              <a:rPr lang="en-US" dirty="0"/>
              <a:t>care of SI issues.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Make use of </a:t>
            </a:r>
            <a:r>
              <a:rPr lang="en-US" dirty="0" err="1"/>
              <a:t>EasyEDA</a:t>
            </a:r>
            <a:r>
              <a:rPr lang="en-US" dirty="0"/>
              <a:t> tool(Free/online tool).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Low-cost probe.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ldNum" idx="12"/>
          </p:nvPr>
        </p:nvSpPr>
        <p:spPr>
          <a:xfrm>
            <a:off x="9867456" y="5761990"/>
            <a:ext cx="1516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E0434-A35E-58AD-388E-EDB7B830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81587" y="1965530"/>
            <a:ext cx="5010912" cy="25416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AD1D9-E565-B574-99CA-92B964C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projects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120454-DD09-B34B-F0C6-5A4E1D8B2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473957"/>
              </p:ext>
            </p:extLst>
          </p:nvPr>
        </p:nvGraphicFramePr>
        <p:xfrm>
          <a:off x="98323" y="685167"/>
          <a:ext cx="11995354" cy="552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2478">
                  <a:extLst>
                    <a:ext uri="{9D8B030D-6E8A-4147-A177-3AD203B41FA5}">
                      <a16:colId xmlns:a16="http://schemas.microsoft.com/office/drawing/2014/main" val="2628410059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4160105256"/>
                    </a:ext>
                  </a:extLst>
                </a:gridCol>
                <a:gridCol w="1057987">
                  <a:extLst>
                    <a:ext uri="{9D8B030D-6E8A-4147-A177-3AD203B41FA5}">
                      <a16:colId xmlns:a16="http://schemas.microsoft.com/office/drawing/2014/main" val="39981395"/>
                    </a:ext>
                  </a:extLst>
                </a:gridCol>
                <a:gridCol w="3425522">
                  <a:extLst>
                    <a:ext uri="{9D8B030D-6E8A-4147-A177-3AD203B41FA5}">
                      <a16:colId xmlns:a16="http://schemas.microsoft.com/office/drawing/2014/main" val="1501227046"/>
                    </a:ext>
                  </a:extLst>
                </a:gridCol>
              </a:tblGrid>
              <a:tr h="320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06982"/>
                  </a:ext>
                </a:extLst>
              </a:tr>
              <a:tr h="560170">
                <a:tc>
                  <a:txBody>
                    <a:bodyPr/>
                    <a:lstStyle/>
                    <a:p>
                      <a:r>
                        <a:rPr lang="en-US" dirty="0"/>
                        <a:t>Working principles of Passive and Active probes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53361"/>
                  </a:ext>
                </a:extLst>
              </a:tr>
              <a:tr h="582054">
                <a:tc>
                  <a:txBody>
                    <a:bodyPr/>
                    <a:lstStyle/>
                    <a:p>
                      <a:r>
                        <a:rPr lang="en-US" dirty="0"/>
                        <a:t>Simulation with spice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Did simulate for LT1054 and opa855, forgot to take screenshots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9746"/>
                  </a:ext>
                </a:extLst>
              </a:tr>
              <a:tr h="407437">
                <a:tc>
                  <a:txBody>
                    <a:bodyPr/>
                    <a:lstStyle/>
                    <a:p>
                      <a:r>
                        <a:rPr lang="en-US" dirty="0"/>
                        <a:t>Component selection and board review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06/18/24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Mentioned in next slides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89267"/>
                  </a:ext>
                </a:extLst>
              </a:tr>
              <a:tr h="560170">
                <a:tc>
                  <a:txBody>
                    <a:bodyPr/>
                    <a:lstStyle/>
                    <a:p>
                      <a:r>
                        <a:rPr lang="en-US" dirty="0"/>
                        <a:t>Measure TDR for </a:t>
                      </a:r>
                      <a:r>
                        <a:rPr lang="en-US" dirty="0" err="1"/>
                        <a:t>Wildriver</a:t>
                      </a:r>
                      <a:r>
                        <a:rPr lang="en-US" dirty="0"/>
                        <a:t> strip and micro strip transmission lines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06/18/24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30781"/>
                  </a:ext>
                </a:extLst>
              </a:tr>
              <a:tr h="800243">
                <a:tc>
                  <a:txBody>
                    <a:bodyPr/>
                    <a:lstStyle/>
                    <a:p>
                      <a:r>
                        <a:rPr lang="en-US" dirty="0"/>
                        <a:t>Measure gain bandwidth, insertion and return loss for bandpass filters and attenuators using Nano VNA.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06/19/24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41571"/>
                  </a:ext>
                </a:extLst>
              </a:tr>
              <a:tr h="532573">
                <a:tc>
                  <a:txBody>
                    <a:bodyPr/>
                    <a:lstStyle/>
                    <a:p>
                      <a:r>
                        <a:rPr lang="en-US" dirty="0"/>
                        <a:t>Design DC blocking for RF </a:t>
                      </a:r>
                      <a:r>
                        <a:rPr lang="en-US" dirty="0" err="1"/>
                        <a:t>opamp</a:t>
                      </a:r>
                      <a:r>
                        <a:rPr lang="en-US" dirty="0"/>
                        <a:t> circuits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06/25/24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Preferred using high capacitive value(20uF) so that it can be reused for low pole frequency </a:t>
                      </a:r>
                      <a:r>
                        <a:rPr lang="en-US" dirty="0" err="1"/>
                        <a:t>ckts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424604"/>
                  </a:ext>
                </a:extLst>
              </a:tr>
              <a:tr h="560170">
                <a:tc>
                  <a:txBody>
                    <a:bodyPr/>
                    <a:lstStyle/>
                    <a:p>
                      <a:r>
                        <a:rPr lang="en-US" dirty="0"/>
                        <a:t>Measure input impedance and output impedance of RF </a:t>
                      </a:r>
                      <a:r>
                        <a:rPr lang="en-US" dirty="0" err="1"/>
                        <a:t>opamps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07/10/24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Measured, yet to figure out from plots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81020"/>
                  </a:ext>
                </a:extLst>
              </a:tr>
              <a:tr h="560170">
                <a:tc>
                  <a:txBody>
                    <a:bodyPr/>
                    <a:lstStyle/>
                    <a:p>
                      <a:r>
                        <a:rPr lang="en-US" dirty="0"/>
                        <a:t>Measure gain bandwidth of few RF </a:t>
                      </a:r>
                      <a:r>
                        <a:rPr lang="en-US" dirty="0" err="1"/>
                        <a:t>opamps</a:t>
                      </a:r>
                      <a:r>
                        <a:rPr lang="en-US" dirty="0"/>
                        <a:t> using VNA(measure S21)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07/10/24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Measured, yet to figure out from plots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141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7DF54-D363-E5FE-D07B-1D4BE6CD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7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44FE-DA76-E690-1BF2-68D6B98F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1E60B-63CD-8D01-E96E-5360082D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5C6AD9-AFF7-0839-9025-BEEC1E803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875272"/>
              </p:ext>
            </p:extLst>
          </p:nvPr>
        </p:nvGraphicFramePr>
        <p:xfrm>
          <a:off x="231058" y="834545"/>
          <a:ext cx="11729883" cy="4884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880">
                  <a:extLst>
                    <a:ext uri="{9D8B030D-6E8A-4147-A177-3AD203B41FA5}">
                      <a16:colId xmlns:a16="http://schemas.microsoft.com/office/drawing/2014/main" val="2749152212"/>
                    </a:ext>
                  </a:extLst>
                </a:gridCol>
                <a:gridCol w="1624225">
                  <a:extLst>
                    <a:ext uri="{9D8B030D-6E8A-4147-A177-3AD203B41FA5}">
                      <a16:colId xmlns:a16="http://schemas.microsoft.com/office/drawing/2014/main" val="2806732184"/>
                    </a:ext>
                  </a:extLst>
                </a:gridCol>
                <a:gridCol w="1624225">
                  <a:extLst>
                    <a:ext uri="{9D8B030D-6E8A-4147-A177-3AD203B41FA5}">
                      <a16:colId xmlns:a16="http://schemas.microsoft.com/office/drawing/2014/main" val="4186459098"/>
                    </a:ext>
                  </a:extLst>
                </a:gridCol>
                <a:gridCol w="3368553">
                  <a:extLst>
                    <a:ext uri="{9D8B030D-6E8A-4147-A177-3AD203B41FA5}">
                      <a16:colId xmlns:a16="http://schemas.microsoft.com/office/drawing/2014/main" val="3004525978"/>
                    </a:ext>
                  </a:extLst>
                </a:gridCol>
              </a:tblGrid>
              <a:tr h="5903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92703"/>
                  </a:ext>
                </a:extLst>
              </a:tr>
              <a:tr h="540590">
                <a:tc>
                  <a:txBody>
                    <a:bodyPr/>
                    <a:lstStyle/>
                    <a:p>
                      <a:r>
                        <a:rPr lang="en-US" dirty="0"/>
                        <a:t>Design breakout boards with LT1054 and TPS7A39 for testing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06/29/24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Reviewed by Professor and ordered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30511"/>
                  </a:ext>
                </a:extLst>
              </a:tr>
              <a:tr h="540590">
                <a:tc>
                  <a:txBody>
                    <a:bodyPr/>
                    <a:lstStyle/>
                    <a:p>
                      <a:r>
                        <a:rPr lang="en-US" dirty="0"/>
                        <a:t>Measure the actual boards input impedance, output impedance and gain bandwidth.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07/10/24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74700"/>
                  </a:ext>
                </a:extLst>
              </a:tr>
              <a:tr h="455871">
                <a:tc>
                  <a:txBody>
                    <a:bodyPr/>
                    <a:lstStyle/>
                    <a:p>
                      <a:r>
                        <a:rPr lang="en-US" dirty="0"/>
                        <a:t>Measure power rail noise(inverter oscillator effect)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07/17/2024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18981"/>
                  </a:ext>
                </a:extLst>
              </a:tr>
              <a:tr h="455871">
                <a:tc>
                  <a:txBody>
                    <a:bodyPr/>
                    <a:lstStyle/>
                    <a:p>
                      <a:r>
                        <a:rPr lang="en-US" dirty="0"/>
                        <a:t>Breakout board characterization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957305"/>
                  </a:ext>
                </a:extLst>
              </a:tr>
              <a:tr h="540590">
                <a:tc>
                  <a:txBody>
                    <a:bodyPr/>
                    <a:lstStyle/>
                    <a:p>
                      <a:r>
                        <a:rPr lang="en-US" dirty="0"/>
                        <a:t>Design breakout board to sniff USB, HDMI and Ethernet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Under review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24851"/>
                  </a:ext>
                </a:extLst>
              </a:tr>
              <a:tr h="455871">
                <a:tc>
                  <a:txBody>
                    <a:bodyPr/>
                    <a:lstStyle/>
                    <a:p>
                      <a:r>
                        <a:rPr lang="en-US" dirty="0"/>
                        <a:t>Characterize attenuators with and without DC block.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07/17/2024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166118"/>
                  </a:ext>
                </a:extLst>
              </a:tr>
              <a:tr h="540590">
                <a:tc>
                  <a:txBody>
                    <a:bodyPr/>
                    <a:lstStyle/>
                    <a:p>
                      <a:r>
                        <a:rPr lang="en-US" dirty="0"/>
                        <a:t>Hack to know the capacitance and inductance effect on impedance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07/17/2024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228047"/>
                  </a:ext>
                </a:extLst>
              </a:tr>
              <a:tr h="308909">
                <a:tc>
                  <a:txBody>
                    <a:bodyPr/>
                    <a:lstStyle/>
                    <a:p>
                      <a:r>
                        <a:rPr lang="en-US" dirty="0"/>
                        <a:t>Documentation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332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01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42B8-0117-BF81-2709-FCDFCAEA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the week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3BE09-901D-5224-74D2-6BACC13E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24AA2-B716-B15C-58D0-3529F2464EA9}"/>
              </a:ext>
            </a:extLst>
          </p:cNvPr>
          <p:cNvSpPr txBox="1"/>
          <p:nvPr/>
        </p:nvSpPr>
        <p:spPr>
          <a:xfrm>
            <a:off x="2841523" y="106188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Tested the basic working </a:t>
            </a:r>
            <a:r>
              <a:rPr lang="en-US" dirty="0" err="1"/>
              <a:t>functinalities</a:t>
            </a:r>
            <a:r>
              <a:rPr lang="en-US" dirty="0"/>
              <a:t> of designed board using oscilloscope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Measured S-parameters of the probe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Unfortunately, design can measure small signal gain bandwidth </a:t>
            </a:r>
            <a:r>
              <a:rPr lang="en-IN" dirty="0" err="1"/>
              <a:t>upto</a:t>
            </a:r>
            <a:r>
              <a:rPr lang="en-IN" dirty="0"/>
              <a:t> </a:t>
            </a:r>
            <a:r>
              <a:rPr lang="en-IN" dirty="0">
                <a:solidFill>
                  <a:schemeClr val="accent2"/>
                </a:solidFill>
              </a:rPr>
              <a:t>2GHz</a:t>
            </a:r>
            <a:r>
              <a:rPr lang="en-IN" dirty="0"/>
              <a:t>, but not close to the expected 5GHz.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BBFFAF-7E67-420C-5BC3-131B35D3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721" y="2262213"/>
            <a:ext cx="5466736" cy="38239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C39DBA-C7CA-9EAC-C1EA-9E897CBD7278}"/>
              </a:ext>
            </a:extLst>
          </p:cNvPr>
          <p:cNvCxnSpPr>
            <a:cxnSpLocks/>
          </p:cNvCxnSpPr>
          <p:nvPr/>
        </p:nvCxnSpPr>
        <p:spPr>
          <a:xfrm flipH="1">
            <a:off x="9350477" y="1956619"/>
            <a:ext cx="589936" cy="136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green circuit board with gold colored connectors&#10;&#10;Description automatically generated">
            <a:extLst>
              <a:ext uri="{FF2B5EF4-FFF2-40B4-BE49-F238E27FC236}">
                <a16:creationId xmlns:a16="http://schemas.microsoft.com/office/drawing/2014/main" id="{63E70682-3ED0-72D9-A510-9B2F5CA1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5" y="825261"/>
            <a:ext cx="2664816" cy="5260907"/>
          </a:xfrm>
          <a:prstGeom prst="rect">
            <a:avLst/>
          </a:prstGeom>
        </p:spPr>
      </p:pic>
      <p:pic>
        <p:nvPicPr>
          <p:cNvPr id="18" name="Picture 17" descr="A graph paper with a diagram and text&#10;&#10;Description automatically generated">
            <a:extLst>
              <a:ext uri="{FF2B5EF4-FFF2-40B4-BE49-F238E27FC236}">
                <a16:creationId xmlns:a16="http://schemas.microsoft.com/office/drawing/2014/main" id="{8B776C57-67D2-A2D7-F8C3-2DB95EF87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78" y="3281516"/>
            <a:ext cx="3358214" cy="1476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C927F8-0826-BE19-7D6B-CC77A12B8580}"/>
              </a:ext>
            </a:extLst>
          </p:cNvPr>
          <p:cNvSpPr txBox="1"/>
          <p:nvPr/>
        </p:nvSpPr>
        <p:spPr>
          <a:xfrm>
            <a:off x="9623571" y="3086382"/>
            <a:ext cx="98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EF"/>
                </a:solidFill>
              </a:rPr>
              <a:t>6dB gain</a:t>
            </a:r>
            <a:endParaRPr lang="en-IN" dirty="0">
              <a:solidFill>
                <a:srgbClr val="0000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8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A981-6321-4032-B18D-1436A16A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60356"/>
            <a:ext cx="10783529" cy="670402"/>
          </a:xfrm>
        </p:spPr>
        <p:txBody>
          <a:bodyPr/>
          <a:lstStyle/>
          <a:p>
            <a:r>
              <a:rPr lang="en-US" dirty="0"/>
              <a:t>Coupling: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7E7D2-741C-C8F7-066A-436E19D7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010" y="807209"/>
            <a:ext cx="7045196" cy="5082314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EFC78-5E62-9869-57BD-20E8F34D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blue wire with a green chip&#10;&#10;Description automatically generated with medium confidence">
            <a:extLst>
              <a:ext uri="{FF2B5EF4-FFF2-40B4-BE49-F238E27FC236}">
                <a16:creationId xmlns:a16="http://schemas.microsoft.com/office/drawing/2014/main" id="{55E7225F-4229-F5AC-2492-822D52464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5" y="1347438"/>
            <a:ext cx="4783011" cy="1899414"/>
          </a:xfrm>
          <a:prstGeom prst="rect">
            <a:avLst/>
          </a:prstGeom>
        </p:spPr>
      </p:pic>
      <p:pic>
        <p:nvPicPr>
          <p:cNvPr id="10" name="Picture 9" descr="A blue rope on a white surface&#10;&#10;Description automatically generated">
            <a:extLst>
              <a:ext uri="{FF2B5EF4-FFF2-40B4-BE49-F238E27FC236}">
                <a16:creationId xmlns:a16="http://schemas.microsoft.com/office/drawing/2014/main" id="{BED31127-2FFD-C808-C88C-454586283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16" y="1353101"/>
            <a:ext cx="4783011" cy="1995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2D0C8B-5B4F-72E0-3984-8E15C38D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01" y="3323303"/>
            <a:ext cx="5043534" cy="2727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3C69DB-7CAA-04F7-9C37-749DF2C17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904" y="3323302"/>
            <a:ext cx="4783012" cy="26872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4E8404-78B4-5A3F-7890-08A8136D0EF6}"/>
              </a:ext>
            </a:extLst>
          </p:cNvPr>
          <p:cNvSpPr txBox="1"/>
          <p:nvPr/>
        </p:nvSpPr>
        <p:spPr>
          <a:xfrm>
            <a:off x="1167860" y="4181955"/>
            <a:ext cx="420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EF"/>
                </a:solidFill>
              </a:rPr>
              <a:t>~-45dB</a:t>
            </a:r>
            <a:r>
              <a:rPr lang="en-US" dirty="0">
                <a:solidFill>
                  <a:srgbClr val="0000EF"/>
                </a:solidFill>
                <a:sym typeface="Wingdings" panose="05000000000000000000" pitchFamily="2" charset="2"/>
              </a:rPr>
              <a:t> 0.5% of the signal voltage</a:t>
            </a:r>
            <a:endParaRPr lang="en-IN" dirty="0">
              <a:solidFill>
                <a:srgbClr val="0000E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A8537-432F-CEF3-39D0-1EF1EC023DC9}"/>
              </a:ext>
            </a:extLst>
          </p:cNvPr>
          <p:cNvSpPr txBox="1"/>
          <p:nvPr/>
        </p:nvSpPr>
        <p:spPr>
          <a:xfrm>
            <a:off x="1671657" y="939881"/>
            <a:ext cx="24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Cable ends are far apart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C3B820-D876-CDC0-B529-0F06F34A88AB}"/>
              </a:ext>
            </a:extLst>
          </p:cNvPr>
          <p:cNvSpPr txBox="1"/>
          <p:nvPr/>
        </p:nvSpPr>
        <p:spPr>
          <a:xfrm>
            <a:off x="7712534" y="3997289"/>
            <a:ext cx="420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EF"/>
                </a:solidFill>
              </a:rPr>
              <a:t>~-30dB</a:t>
            </a:r>
            <a:r>
              <a:rPr lang="en-US" dirty="0">
                <a:solidFill>
                  <a:srgbClr val="0000EF"/>
                </a:solidFill>
                <a:sym typeface="Wingdings" panose="05000000000000000000" pitchFamily="2" charset="2"/>
              </a:rPr>
              <a:t> 3.1% of the signal voltage</a:t>
            </a:r>
            <a:endParaRPr lang="en-IN" dirty="0">
              <a:solidFill>
                <a:srgbClr val="0000E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1A38E-CE0A-BF68-3BD8-BDDEE381B75F}"/>
              </a:ext>
            </a:extLst>
          </p:cNvPr>
          <p:cNvSpPr txBox="1"/>
          <p:nvPr/>
        </p:nvSpPr>
        <p:spPr>
          <a:xfrm>
            <a:off x="8090960" y="968477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Cable ends are closer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AF8CF-294A-2A3C-5176-450109EFE6FB}"/>
              </a:ext>
            </a:extLst>
          </p:cNvPr>
          <p:cNvSpPr txBox="1"/>
          <p:nvPr/>
        </p:nvSpPr>
        <p:spPr>
          <a:xfrm>
            <a:off x="4419217" y="5704857"/>
            <a:ext cx="371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coupled</a:t>
            </a:r>
            <a:r>
              <a:rPr lang="en-US" dirty="0"/>
              <a:t> = (3.1- 0.5)% * V</a:t>
            </a:r>
            <a:r>
              <a:rPr lang="en-US" baseline="-25000" dirty="0"/>
              <a:t>in</a:t>
            </a:r>
            <a:r>
              <a:rPr lang="en-US" dirty="0"/>
              <a:t> = 2.5% * V</a:t>
            </a:r>
            <a:r>
              <a:rPr lang="en-US" baseline="-25000" dirty="0"/>
              <a:t>in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338534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737F-460E-94B9-43BF-F9ABE993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Impedance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507B1-DD84-38F1-8E8D-F15F91DF1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698" y="1311446"/>
            <a:ext cx="6915912" cy="24868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B8828-6E5B-1AA4-17E8-AE0B571C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934879-EA5B-E1FF-F947-D8084E59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87" y="3640356"/>
            <a:ext cx="6823523" cy="2436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54397-5A0D-B8CE-E55E-5CC4D43A7B55}"/>
              </a:ext>
            </a:extLst>
          </p:cNvPr>
          <p:cNvSpPr txBox="1"/>
          <p:nvPr/>
        </p:nvSpPr>
        <p:spPr>
          <a:xfrm>
            <a:off x="0" y="2274838"/>
            <a:ext cx="5137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impedance behavior matches capacitance impedance behavior at lower frequencies</a:t>
            </a:r>
            <a:r>
              <a:rPr lang="en-IN" dirty="0"/>
              <a:t>(C= 1/(2 * pi * f * Z</a:t>
            </a:r>
            <a:r>
              <a:rPr lang="en-IN" baseline="-25000" dirty="0"/>
              <a:t>C</a:t>
            </a:r>
            <a:r>
              <a:rPr lang="en-IN" dirty="0"/>
              <a:t>), and it is around magnitude of 4pF.</a:t>
            </a:r>
            <a:br>
              <a:rPr lang="en-IN" dirty="0"/>
            </a:b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 impedance behaviour matches inductive impedance at lower frequencies(L = Z</a:t>
            </a:r>
            <a:r>
              <a:rPr lang="en-IN" baseline="-25000" dirty="0"/>
              <a:t>L</a:t>
            </a:r>
            <a:r>
              <a:rPr lang="en-IN" dirty="0"/>
              <a:t>/( 2 * pi * f )), and it is around magnitude of 13nH.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6053F-DF7C-1A76-576A-FDF8D3C7BE50}"/>
              </a:ext>
            </a:extLst>
          </p:cNvPr>
          <p:cNvSpPr txBox="1"/>
          <p:nvPr/>
        </p:nvSpPr>
        <p:spPr>
          <a:xfrm>
            <a:off x="6583680" y="48586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4pF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93062-7825-F05A-C1BA-1A9AED300555}"/>
              </a:ext>
            </a:extLst>
          </p:cNvPr>
          <p:cNvSpPr txBox="1"/>
          <p:nvPr/>
        </p:nvSpPr>
        <p:spPr>
          <a:xfrm>
            <a:off x="9509760" y="40483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13nH</a:t>
            </a:r>
          </a:p>
        </p:txBody>
      </p:sp>
    </p:spTree>
    <p:extLst>
      <p:ext uri="{BB962C8B-B14F-4D97-AF65-F5344CB8AC3E}">
        <p14:creationId xmlns:p14="http://schemas.microsoft.com/office/powerpoint/2010/main" val="64991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9FF1-8FE6-592D-C566-B4BB1C53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Inverter(LT1054) on 5V power rail</a:t>
            </a:r>
            <a:endParaRPr lang="en-IN" dirty="0"/>
          </a:p>
        </p:txBody>
      </p:sp>
      <p:pic>
        <p:nvPicPr>
          <p:cNvPr id="6" name="Content Placeholder 5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E09E9AD2-932D-ADE9-223F-0F3CCCF4F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892319"/>
            <a:ext cx="3483056" cy="49366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5E306-3BA1-BE11-3B5E-F4AFB358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27BD7B-2B6C-7949-EC30-63907569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4" y="892319"/>
            <a:ext cx="5937504" cy="4724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1B255-0063-9BA9-6B93-C00F0732BD68}"/>
                  </a:ext>
                </a:extLst>
              </p:cNvPr>
              <p:cNvSpPr txBox="1"/>
              <p:nvPr/>
            </p:nvSpPr>
            <p:spPr>
              <a:xfrm>
                <a:off x="9680448" y="2578137"/>
                <a:ext cx="2594878" cy="1564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fluctuation %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aseline="-25000" dirty="0" smtClean="0"/>
                              <m:t>ripple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 * 100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                = 62mV/5V *100</a:t>
                </a:r>
                <a:br>
                  <a:rPr lang="en-US" dirty="0"/>
                </a:br>
                <a:r>
                  <a:rPr lang="en-US" dirty="0"/>
                  <a:t>                </a:t>
                </a:r>
                <a:r>
                  <a:rPr lang="en-US" dirty="0">
                    <a:highlight>
                      <a:srgbClr val="00FF00"/>
                    </a:highlight>
                  </a:rPr>
                  <a:t>= 1.2%</a:t>
                </a:r>
                <a:br>
                  <a:rPr lang="en-US" dirty="0"/>
                </a:br>
                <a:r>
                  <a:rPr lang="en-US" dirty="0"/>
                  <a:t>            </a:t>
                </a: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1B255-0063-9BA9-6B93-C00F0732B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448" y="2578137"/>
                <a:ext cx="2594878" cy="1564980"/>
              </a:xfrm>
              <a:prstGeom prst="rect">
                <a:avLst/>
              </a:prstGeom>
              <a:blipFill>
                <a:blip r:embed="rId4"/>
                <a:stretch>
                  <a:fillRect l="-1878" r="-9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00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35A3-3611-AEB2-F1AB-22B0A4B5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DC blocking capacitor on Calibration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81D2C-9601-A1B1-3C80-FDB63C0D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69110"/>
            <a:ext cx="4943168" cy="24482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return loss(~12dB)</a:t>
            </a:r>
          </a:p>
          <a:p>
            <a:r>
              <a:rPr lang="en-US" dirty="0"/>
              <a:t>More discontinuity(Magnitude of Ripples increasing with frequency) </a:t>
            </a:r>
          </a:p>
          <a:p>
            <a:r>
              <a:rPr lang="en-US" dirty="0"/>
              <a:t>Yet to </a:t>
            </a:r>
            <a:r>
              <a:rPr lang="en-US"/>
              <a:t>measure and analyze </a:t>
            </a:r>
            <a:r>
              <a:rPr lang="en-US" dirty="0"/>
              <a:t>the TDR response…...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B24F1-44F1-A733-DAF3-83D4B79B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CFFE2-F054-A517-55DE-1AD92AE7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05" y="2890683"/>
            <a:ext cx="6037008" cy="3126657"/>
          </a:xfrm>
          <a:prstGeom prst="rect">
            <a:avLst/>
          </a:prstGeom>
        </p:spPr>
      </p:pic>
      <p:pic>
        <p:nvPicPr>
          <p:cNvPr id="8" name="Picture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B162C447-EF77-5332-C79A-474E9C092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19" y="840660"/>
            <a:ext cx="5220929" cy="2050023"/>
          </a:xfrm>
          <a:prstGeom prst="rect">
            <a:avLst/>
          </a:prstGeom>
        </p:spPr>
      </p:pic>
      <p:pic>
        <p:nvPicPr>
          <p:cNvPr id="10" name="Picture 9" descr="A black and gold cable&#10;&#10;Description automatically generated">
            <a:extLst>
              <a:ext uri="{FF2B5EF4-FFF2-40B4-BE49-F238E27FC236}">
                <a16:creationId xmlns:a16="http://schemas.microsoft.com/office/drawing/2014/main" id="{672BE6C5-0147-DD2C-614B-F86F560DF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840659"/>
            <a:ext cx="5318675" cy="20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3994-F02F-406B-21CD-094A7EA62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5895"/>
            <a:ext cx="10515600" cy="19462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7BFE-4D66-5EF6-4361-EBC73B92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CE896-619B-44F9-BE7F-139D140016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67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April_2019" id="{CDC0E78D-7FDB-4EC3-8948-D87114C1A23A}" vid="{C053656A-2954-4C94-A489-2F6E04E1F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12238</TotalTime>
  <Words>534</Words>
  <Application>Microsoft Office PowerPoint</Application>
  <PresentationFormat>Widescreen</PresentationFormat>
  <Paragraphs>100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Narrow</vt:lpstr>
      <vt:lpstr>Calibri</vt:lpstr>
      <vt:lpstr>Cambria Math</vt:lpstr>
      <vt:lpstr>Courier New</vt:lpstr>
      <vt:lpstr>Franklin Gothic Book</vt:lpstr>
      <vt:lpstr>Helvetica</vt:lpstr>
      <vt:lpstr>Helvetica Light</vt:lpstr>
      <vt:lpstr>Helvetica Light Oblique</vt:lpstr>
      <vt:lpstr>Helvetica Oblique</vt:lpstr>
      <vt:lpstr>Times New Roman</vt:lpstr>
      <vt:lpstr>Wingdings</vt:lpstr>
      <vt:lpstr>Custom Design</vt:lpstr>
      <vt:lpstr>2017 Keysight Macro LIGHT</vt:lpstr>
      <vt:lpstr>5GHz Active probe </vt:lpstr>
      <vt:lpstr>Mini projects</vt:lpstr>
      <vt:lpstr>Contd</vt:lpstr>
      <vt:lpstr>Highlights of the week</vt:lpstr>
      <vt:lpstr>Coupling:</vt:lpstr>
      <vt:lpstr>Input and Output Impedance</vt:lpstr>
      <vt:lpstr>Effect of Inverter(LT1054) on 5V power rail</vt:lpstr>
      <vt:lpstr>Impact of DC blocking capacitor on Calibration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Saish Sawant</dc:creator>
  <cp:lastModifiedBy>Jithendra HS</cp:lastModifiedBy>
  <cp:revision>211</cp:revision>
  <cp:lastPrinted>2022-09-27T02:40:41Z</cp:lastPrinted>
  <dcterms:created xsi:type="dcterms:W3CDTF">2022-02-14T13:42:11Z</dcterms:created>
  <dcterms:modified xsi:type="dcterms:W3CDTF">2024-09-04T19:28:13Z</dcterms:modified>
</cp:coreProperties>
</file>